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3"/>
  </p:notesMasterIdLst>
  <p:handoutMasterIdLst>
    <p:handoutMasterId r:id="rId34"/>
  </p:handoutMasterIdLst>
  <p:sldIdLst>
    <p:sldId id="256" r:id="rId5"/>
    <p:sldId id="257" r:id="rId6"/>
    <p:sldId id="258" r:id="rId7"/>
    <p:sldId id="259" r:id="rId8"/>
    <p:sldId id="273" r:id="rId9"/>
    <p:sldId id="269" r:id="rId10"/>
    <p:sldId id="267" r:id="rId11"/>
    <p:sldId id="268" r:id="rId12"/>
    <p:sldId id="272" r:id="rId13"/>
    <p:sldId id="274" r:id="rId14"/>
    <p:sldId id="281" r:id="rId15"/>
    <p:sldId id="280" r:id="rId16"/>
    <p:sldId id="279" r:id="rId17"/>
    <p:sldId id="278" r:id="rId18"/>
    <p:sldId id="282" r:id="rId19"/>
    <p:sldId id="277" r:id="rId20"/>
    <p:sldId id="276" r:id="rId21"/>
    <p:sldId id="275" r:id="rId22"/>
    <p:sldId id="283" r:id="rId23"/>
    <p:sldId id="284" r:id="rId24"/>
    <p:sldId id="286" r:id="rId25"/>
    <p:sldId id="287" r:id="rId26"/>
    <p:sldId id="288" r:id="rId27"/>
    <p:sldId id="289" r:id="rId28"/>
    <p:sldId id="290" r:id="rId29"/>
    <p:sldId id="291" r:id="rId30"/>
    <p:sldId id="264" r:id="rId31"/>
    <p:sldId id="265" r:id="rId3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291" autoAdjust="0"/>
  </p:normalViewPr>
  <p:slideViewPr>
    <p:cSldViewPr snapToGrid="0" showGuides="1">
      <p:cViewPr varScale="1">
        <p:scale>
          <a:sx n="79" d="100"/>
          <a:sy n="79" d="100"/>
        </p:scale>
        <p:origin x="43" y="298"/>
      </p:cViewPr>
      <p:guideLst>
        <p:guide pos="3840"/>
        <p:guide orient="horz" pos="2160"/>
      </p:guideLst>
    </p:cSldViewPr>
  </p:slideViewPr>
  <p:notesTextViewPr>
    <p:cViewPr>
      <p:scale>
        <a:sx n="1" d="1"/>
        <a:sy n="1" d="1"/>
      </p:scale>
      <p:origin x="0" y="0"/>
    </p:cViewPr>
  </p:notesTextViewPr>
  <p:notesViewPr>
    <p:cSldViewPr snapToGrid="0" showGuides="1">
      <p:cViewPr varScale="1">
        <p:scale>
          <a:sx n="99" d="100"/>
          <a:sy n="99" d="100"/>
        </p:scale>
        <p:origin x="4416"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9FB0DB-6E14-4D38-930B-E188F6E13C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a:extLst>
              <a:ext uri="{FF2B5EF4-FFF2-40B4-BE49-F238E27FC236}">
                <a16:creationId xmlns:a16="http://schemas.microsoft.com/office/drawing/2014/main" id="{F6DB5971-2675-487B-9E88-02DB3F19D0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88B8F3-31C2-4698-B74C-D5D76CFD8ACD}" type="datetimeFigureOut">
              <a:rPr lang="ru-RU" smtClean="0"/>
              <a:t>17.07.2021</a:t>
            </a:fld>
            <a:endParaRPr lang="ru-RU" dirty="0"/>
          </a:p>
        </p:txBody>
      </p:sp>
      <p:sp>
        <p:nvSpPr>
          <p:cNvPr id="4" name="Footer Placeholder 3">
            <a:extLst>
              <a:ext uri="{FF2B5EF4-FFF2-40B4-BE49-F238E27FC236}">
                <a16:creationId xmlns:a16="http://schemas.microsoft.com/office/drawing/2014/main" id="{D98F2125-3128-41A1-8437-EB29536F4D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Slide Number Placeholder 4">
            <a:extLst>
              <a:ext uri="{FF2B5EF4-FFF2-40B4-BE49-F238E27FC236}">
                <a16:creationId xmlns:a16="http://schemas.microsoft.com/office/drawing/2014/main" id="{4663736B-7E4B-4A53-8310-E0970E67F8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4B18F8-B739-4178-8D2D-879F4A27DC29}" type="slidenum">
              <a:rPr lang="ru-RU" smtClean="0"/>
              <a:t>‹#›</a:t>
            </a:fld>
            <a:endParaRPr lang="ru-RU" dirty="0"/>
          </a:p>
        </p:txBody>
      </p:sp>
    </p:spTree>
    <p:extLst>
      <p:ext uri="{BB962C8B-B14F-4D97-AF65-F5344CB8AC3E}">
        <p14:creationId xmlns:p14="http://schemas.microsoft.com/office/powerpoint/2010/main" val="24929070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17.07.2021</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230445E-A660-448A-B4DC-782AD0E5DA6F}"/>
              </a:ext>
            </a:extLst>
          </p:cNvPr>
          <p:cNvSpPr>
            <a:spLocks noGrp="1"/>
          </p:cNvSpPr>
          <p:nvPr>
            <p:ph type="pic" sz="quarter" idx="22"/>
          </p:nvPr>
        </p:nvSpPr>
        <p:spPr>
          <a:xfrm>
            <a:off x="3033191" y="0"/>
            <a:ext cx="9155634" cy="6858000"/>
          </a:xfrm>
          <a:custGeom>
            <a:avLst/>
            <a:gdLst>
              <a:gd name="connsiteX0" fmla="*/ 6450330 w 8969375"/>
              <a:gd name="connsiteY0" fmla="*/ 3511550 h 6858000"/>
              <a:gd name="connsiteX1" fmla="*/ 8969375 w 8969375"/>
              <a:gd name="connsiteY1" fmla="*/ 3511550 h 6858000"/>
              <a:gd name="connsiteX2" fmla="*/ 8969375 w 8969375"/>
              <a:gd name="connsiteY2" fmla="*/ 6858000 h 6858000"/>
              <a:gd name="connsiteX3" fmla="*/ 5010150 w 8969375"/>
              <a:gd name="connsiteY3" fmla="*/ 6858000 h 6858000"/>
              <a:gd name="connsiteX4" fmla="*/ 1915160 w 8969375"/>
              <a:gd name="connsiteY4" fmla="*/ 3511550 h 6858000"/>
              <a:gd name="connsiteX5" fmla="*/ 3404870 w 8969375"/>
              <a:gd name="connsiteY5" fmla="*/ 3511550 h 6858000"/>
              <a:gd name="connsiteX6" fmla="*/ 1964690 w 8969375"/>
              <a:gd name="connsiteY6" fmla="*/ 6858000 h 6858000"/>
              <a:gd name="connsiteX7" fmla="*/ 474980 w 8969375"/>
              <a:gd name="connsiteY7" fmla="*/ 6858000 h 6858000"/>
              <a:gd name="connsiteX8" fmla="*/ 7961630 w 8969375"/>
              <a:gd name="connsiteY8" fmla="*/ 0 h 6858000"/>
              <a:gd name="connsiteX9" fmla="*/ 8969375 w 8969375"/>
              <a:gd name="connsiteY9" fmla="*/ 0 h 6858000"/>
              <a:gd name="connsiteX10" fmla="*/ 8969375 w 8969375"/>
              <a:gd name="connsiteY10" fmla="*/ 3346450 h 6858000"/>
              <a:gd name="connsiteX11" fmla="*/ 6521450 w 8969375"/>
              <a:gd name="connsiteY11" fmla="*/ 3346450 h 6858000"/>
              <a:gd name="connsiteX12" fmla="*/ 5163820 w 8969375"/>
              <a:gd name="connsiteY12" fmla="*/ 0 h 6858000"/>
              <a:gd name="connsiteX13" fmla="*/ 7726680 w 8969375"/>
              <a:gd name="connsiteY13" fmla="*/ 0 h 6858000"/>
              <a:gd name="connsiteX14" fmla="*/ 4775200 w 8969375"/>
              <a:gd name="connsiteY14" fmla="*/ 6858000 h 6858000"/>
              <a:gd name="connsiteX15" fmla="*/ 2213610 w 8969375"/>
              <a:gd name="connsiteY15" fmla="*/ 6858000 h 6858000"/>
              <a:gd name="connsiteX16" fmla="*/ 3426460 w 8969375"/>
              <a:gd name="connsiteY16" fmla="*/ 0 h 6858000"/>
              <a:gd name="connsiteX17" fmla="*/ 4916170 w 8969375"/>
              <a:gd name="connsiteY17" fmla="*/ 0 h 6858000"/>
              <a:gd name="connsiteX18" fmla="*/ 3475990 w 8969375"/>
              <a:gd name="connsiteY18" fmla="*/ 3346450 h 6858000"/>
              <a:gd name="connsiteX19" fmla="*/ 1986280 w 8969375"/>
              <a:gd name="connsiteY19" fmla="*/ 3346450 h 6858000"/>
              <a:gd name="connsiteX20" fmla="*/ 0 w 8969375"/>
              <a:gd name="connsiteY20" fmla="*/ 0 h 6858000"/>
              <a:gd name="connsiteX21" fmla="*/ 3195320 w 8969375"/>
              <a:gd name="connsiteY21" fmla="*/ 0 h 6858000"/>
              <a:gd name="connsiteX22" fmla="*/ 243840 w 8969375"/>
              <a:gd name="connsiteY22" fmla="*/ 6858000 h 6858000"/>
              <a:gd name="connsiteX23" fmla="*/ 0 w 8969375"/>
              <a:gd name="connsiteY23" fmla="*/ 6858000 h 6858000"/>
              <a:gd name="connsiteX0" fmla="*/ 6604567 w 9123612"/>
              <a:gd name="connsiteY0" fmla="*/ 3511550 h 6858000"/>
              <a:gd name="connsiteX1" fmla="*/ 9123612 w 9123612"/>
              <a:gd name="connsiteY1" fmla="*/ 3511550 h 6858000"/>
              <a:gd name="connsiteX2" fmla="*/ 9123612 w 9123612"/>
              <a:gd name="connsiteY2" fmla="*/ 6858000 h 6858000"/>
              <a:gd name="connsiteX3" fmla="*/ 5164387 w 9123612"/>
              <a:gd name="connsiteY3" fmla="*/ 6858000 h 6858000"/>
              <a:gd name="connsiteX4" fmla="*/ 6604567 w 9123612"/>
              <a:gd name="connsiteY4" fmla="*/ 3511550 h 6858000"/>
              <a:gd name="connsiteX5" fmla="*/ 2069397 w 9123612"/>
              <a:gd name="connsiteY5" fmla="*/ 3511550 h 6858000"/>
              <a:gd name="connsiteX6" fmla="*/ 3559107 w 9123612"/>
              <a:gd name="connsiteY6" fmla="*/ 3511550 h 6858000"/>
              <a:gd name="connsiteX7" fmla="*/ 2118927 w 9123612"/>
              <a:gd name="connsiteY7" fmla="*/ 6858000 h 6858000"/>
              <a:gd name="connsiteX8" fmla="*/ 629217 w 9123612"/>
              <a:gd name="connsiteY8" fmla="*/ 6858000 h 6858000"/>
              <a:gd name="connsiteX9" fmla="*/ 2069397 w 9123612"/>
              <a:gd name="connsiteY9" fmla="*/ 3511550 h 6858000"/>
              <a:gd name="connsiteX10" fmla="*/ 8115867 w 9123612"/>
              <a:gd name="connsiteY10" fmla="*/ 0 h 6858000"/>
              <a:gd name="connsiteX11" fmla="*/ 9123612 w 9123612"/>
              <a:gd name="connsiteY11" fmla="*/ 0 h 6858000"/>
              <a:gd name="connsiteX12" fmla="*/ 9123612 w 9123612"/>
              <a:gd name="connsiteY12" fmla="*/ 3346450 h 6858000"/>
              <a:gd name="connsiteX13" fmla="*/ 6675687 w 9123612"/>
              <a:gd name="connsiteY13" fmla="*/ 3346450 h 6858000"/>
              <a:gd name="connsiteX14" fmla="*/ 8115867 w 9123612"/>
              <a:gd name="connsiteY14" fmla="*/ 0 h 6858000"/>
              <a:gd name="connsiteX15" fmla="*/ 5318057 w 9123612"/>
              <a:gd name="connsiteY15" fmla="*/ 0 h 6858000"/>
              <a:gd name="connsiteX16" fmla="*/ 7880917 w 9123612"/>
              <a:gd name="connsiteY16" fmla="*/ 0 h 6858000"/>
              <a:gd name="connsiteX17" fmla="*/ 4929437 w 9123612"/>
              <a:gd name="connsiteY17" fmla="*/ 6858000 h 6858000"/>
              <a:gd name="connsiteX18" fmla="*/ 2367847 w 9123612"/>
              <a:gd name="connsiteY18" fmla="*/ 6858000 h 6858000"/>
              <a:gd name="connsiteX19" fmla="*/ 5318057 w 9123612"/>
              <a:gd name="connsiteY19" fmla="*/ 0 h 6858000"/>
              <a:gd name="connsiteX20" fmla="*/ 3580697 w 9123612"/>
              <a:gd name="connsiteY20" fmla="*/ 0 h 6858000"/>
              <a:gd name="connsiteX21" fmla="*/ 5070407 w 9123612"/>
              <a:gd name="connsiteY21" fmla="*/ 0 h 6858000"/>
              <a:gd name="connsiteX22" fmla="*/ 3630227 w 9123612"/>
              <a:gd name="connsiteY22" fmla="*/ 3346450 h 6858000"/>
              <a:gd name="connsiteX23" fmla="*/ 2140517 w 9123612"/>
              <a:gd name="connsiteY23" fmla="*/ 3346450 h 6858000"/>
              <a:gd name="connsiteX24" fmla="*/ 3580697 w 9123612"/>
              <a:gd name="connsiteY24" fmla="*/ 0 h 6858000"/>
              <a:gd name="connsiteX25" fmla="*/ 154237 w 9123612"/>
              <a:gd name="connsiteY25" fmla="*/ 0 h 6858000"/>
              <a:gd name="connsiteX26" fmla="*/ 3349557 w 9123612"/>
              <a:gd name="connsiteY26" fmla="*/ 0 h 6858000"/>
              <a:gd name="connsiteX27" fmla="*/ 398077 w 9123612"/>
              <a:gd name="connsiteY27" fmla="*/ 6858000 h 6858000"/>
              <a:gd name="connsiteX28" fmla="*/ 0 w 9123612"/>
              <a:gd name="connsiteY28" fmla="*/ 6858000 h 6858000"/>
              <a:gd name="connsiteX29" fmla="*/ 154237 w 9123612"/>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18625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18625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054197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054197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55634" h="6858000">
                <a:moveTo>
                  <a:pt x="6636589" y="3511550"/>
                </a:moveTo>
                <a:lnTo>
                  <a:pt x="9155634" y="3511550"/>
                </a:lnTo>
                <a:lnTo>
                  <a:pt x="9155634" y="6858000"/>
                </a:lnTo>
                <a:lnTo>
                  <a:pt x="5196409" y="6858000"/>
                </a:lnTo>
                <a:lnTo>
                  <a:pt x="6636589" y="3511550"/>
                </a:lnTo>
                <a:close/>
                <a:moveTo>
                  <a:pt x="2101419" y="3511550"/>
                </a:moveTo>
                <a:lnTo>
                  <a:pt x="3591129" y="3511550"/>
                </a:lnTo>
                <a:lnTo>
                  <a:pt x="2150949" y="6858000"/>
                </a:lnTo>
                <a:lnTo>
                  <a:pt x="661239" y="6858000"/>
                </a:lnTo>
                <a:lnTo>
                  <a:pt x="2101419" y="3511550"/>
                </a:lnTo>
                <a:close/>
                <a:moveTo>
                  <a:pt x="8147889" y="0"/>
                </a:moveTo>
                <a:lnTo>
                  <a:pt x="9155634" y="0"/>
                </a:lnTo>
                <a:lnTo>
                  <a:pt x="9155634" y="3346450"/>
                </a:lnTo>
                <a:lnTo>
                  <a:pt x="6707709" y="3346450"/>
                </a:lnTo>
                <a:lnTo>
                  <a:pt x="8147889" y="0"/>
                </a:lnTo>
                <a:close/>
                <a:moveTo>
                  <a:pt x="5350079" y="0"/>
                </a:moveTo>
                <a:lnTo>
                  <a:pt x="7912939" y="0"/>
                </a:lnTo>
                <a:lnTo>
                  <a:pt x="4961459" y="6858000"/>
                </a:lnTo>
                <a:lnTo>
                  <a:pt x="2399869" y="6858000"/>
                </a:lnTo>
                <a:lnTo>
                  <a:pt x="5350079" y="0"/>
                </a:lnTo>
                <a:close/>
                <a:moveTo>
                  <a:pt x="3612719" y="0"/>
                </a:moveTo>
                <a:lnTo>
                  <a:pt x="5102429" y="0"/>
                </a:lnTo>
                <a:lnTo>
                  <a:pt x="3662249" y="3346450"/>
                </a:lnTo>
                <a:lnTo>
                  <a:pt x="2172539" y="3346450"/>
                </a:lnTo>
                <a:lnTo>
                  <a:pt x="3612719" y="0"/>
                </a:lnTo>
                <a:close/>
                <a:moveTo>
                  <a:pt x="2947249" y="0"/>
                </a:moveTo>
                <a:lnTo>
                  <a:pt x="3381579" y="0"/>
                </a:lnTo>
                <a:lnTo>
                  <a:pt x="430099" y="6858000"/>
                </a:lnTo>
                <a:lnTo>
                  <a:pt x="0" y="6858000"/>
                </a:lnTo>
                <a:lnTo>
                  <a:pt x="2947249" y="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27" name="Text Placeholder 14">
            <a:extLst>
              <a:ext uri="{FF2B5EF4-FFF2-40B4-BE49-F238E27FC236}">
                <a16:creationId xmlns:a16="http://schemas.microsoft.com/office/drawing/2014/main" id="{A4843534-A750-4D01-BC62-26CD9AEA6AE0}"/>
              </a:ext>
            </a:extLst>
          </p:cNvPr>
          <p:cNvSpPr>
            <a:spLocks noGrp="1"/>
          </p:cNvSpPr>
          <p:nvPr>
            <p:ph type="body" sz="quarter" idx="13" hasCustomPrompt="1"/>
          </p:nvPr>
        </p:nvSpPr>
        <p:spPr>
          <a:xfrm>
            <a:off x="770021" y="3773554"/>
            <a:ext cx="10090287" cy="1101897"/>
          </a:xfrm>
        </p:spPr>
        <p:txBody>
          <a:bodyPr>
            <a:noAutofit/>
          </a:bodyPr>
          <a:lstStyle>
            <a:lvl1pPr marL="0" indent="0" algn="l">
              <a:buNone/>
              <a:defRPr sz="3500" b="0" i="0">
                <a:solidFill>
                  <a:schemeClr val="tx2"/>
                </a:solidFill>
              </a:defRPr>
            </a:lvl1pPr>
          </a:lstStyle>
          <a:p>
            <a:pPr lvl="0"/>
            <a:r>
              <a:rPr lang="en-US" dirty="0"/>
              <a:t>Presentation</a:t>
            </a:r>
            <a:br>
              <a:rPr lang="en-US" dirty="0"/>
            </a:br>
            <a:r>
              <a:rPr lang="en-US" dirty="0"/>
              <a:t>Tagline</a:t>
            </a:r>
          </a:p>
        </p:txBody>
      </p:sp>
      <p:sp>
        <p:nvSpPr>
          <p:cNvPr id="29" name="Text Placeholder 26">
            <a:extLst>
              <a:ext uri="{FF2B5EF4-FFF2-40B4-BE49-F238E27FC236}">
                <a16:creationId xmlns:a16="http://schemas.microsoft.com/office/drawing/2014/main" id="{F8E7B25A-0A4A-430B-903E-76193E2954A1}"/>
              </a:ext>
            </a:extLst>
          </p:cNvPr>
          <p:cNvSpPr>
            <a:spLocks noGrp="1"/>
          </p:cNvSpPr>
          <p:nvPr>
            <p:ph type="body" sz="quarter" idx="21" hasCustomPrompt="1"/>
          </p:nvPr>
        </p:nvSpPr>
        <p:spPr>
          <a:xfrm>
            <a:off x="770021" y="5451784"/>
            <a:ext cx="4367531" cy="324417"/>
          </a:xfrm>
        </p:spPr>
        <p:txBody>
          <a:bodyPr>
            <a:noAutofit/>
          </a:bodyPr>
          <a:lstStyle>
            <a:lvl1pPr marL="0" indent="0" algn="l">
              <a:buNone/>
              <a:defRPr sz="2200" b="1"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20XX</a:t>
            </a:r>
          </a:p>
        </p:txBody>
      </p:sp>
      <p:sp>
        <p:nvSpPr>
          <p:cNvPr id="30" name="Text Placeholder 26">
            <a:extLst>
              <a:ext uri="{FF2B5EF4-FFF2-40B4-BE49-F238E27FC236}">
                <a16:creationId xmlns:a16="http://schemas.microsoft.com/office/drawing/2014/main" id="{B88F3A2A-BD60-4F82-8064-8B157AF4DDC2}"/>
              </a:ext>
            </a:extLst>
          </p:cNvPr>
          <p:cNvSpPr>
            <a:spLocks noGrp="1"/>
          </p:cNvSpPr>
          <p:nvPr>
            <p:ph type="body" sz="quarter" idx="20" hasCustomPrompt="1"/>
          </p:nvPr>
        </p:nvSpPr>
        <p:spPr>
          <a:xfrm>
            <a:off x="770021" y="5105536"/>
            <a:ext cx="4367531" cy="324417"/>
          </a:xfrm>
        </p:spPr>
        <p:txBody>
          <a:bodyPr>
            <a:noAutofit/>
          </a:bodyPr>
          <a:lstStyle>
            <a:lvl1pPr marL="0" indent="0" algn="l">
              <a:buNone/>
              <a:defRPr sz="22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p>
        </p:txBody>
      </p:sp>
    </p:spTree>
    <p:extLst>
      <p:ext uri="{BB962C8B-B14F-4D97-AF65-F5344CB8AC3E}">
        <p14:creationId xmlns:p14="http://schemas.microsoft.com/office/powerpoint/2010/main" val="3768363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bg>
      <p:bgPr>
        <a:solidFill>
          <a:schemeClr val="accent6"/>
        </a:soli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88BA6D96-EFE3-4743-8FB5-544E9692D111}"/>
              </a:ext>
            </a:extLst>
          </p:cNvPr>
          <p:cNvSpPr>
            <a:spLocks noGrp="1"/>
          </p:cNvSpPr>
          <p:nvPr>
            <p:ph type="pic" sz="quarter" idx="26"/>
          </p:nvPr>
        </p:nvSpPr>
        <p:spPr>
          <a:xfrm>
            <a:off x="2" y="0"/>
            <a:ext cx="9155429" cy="6858000"/>
          </a:xfrm>
          <a:custGeom>
            <a:avLst/>
            <a:gdLst>
              <a:gd name="connsiteX0" fmla="*/ 5490209 w 9155429"/>
              <a:gd name="connsiteY0" fmla="*/ 3511550 h 6858000"/>
              <a:gd name="connsiteX1" fmla="*/ 6979919 w 9155429"/>
              <a:gd name="connsiteY1" fmla="*/ 3511550 h 6858000"/>
              <a:gd name="connsiteX2" fmla="*/ 5541009 w 9155429"/>
              <a:gd name="connsiteY2" fmla="*/ 6858000 h 6858000"/>
              <a:gd name="connsiteX3" fmla="*/ 4050029 w 9155429"/>
              <a:gd name="connsiteY3" fmla="*/ 6858000 h 6858000"/>
              <a:gd name="connsiteX4" fmla="*/ 0 w 9155429"/>
              <a:gd name="connsiteY4" fmla="*/ 3511550 h 6858000"/>
              <a:gd name="connsiteX5" fmla="*/ 2444750 w 9155429"/>
              <a:gd name="connsiteY5" fmla="*/ 3511550 h 6858000"/>
              <a:gd name="connsiteX6" fmla="*/ 1004570 w 9155429"/>
              <a:gd name="connsiteY6" fmla="*/ 6858000 h 6858000"/>
              <a:gd name="connsiteX7" fmla="*/ 0 w 9155429"/>
              <a:gd name="connsiteY7" fmla="*/ 6858000 h 6858000"/>
              <a:gd name="connsiteX8" fmla="*/ 7001509 w 9155429"/>
              <a:gd name="connsiteY8" fmla="*/ 1 h 6858000"/>
              <a:gd name="connsiteX9" fmla="*/ 8491219 w 9155429"/>
              <a:gd name="connsiteY9" fmla="*/ 1 h 6858000"/>
              <a:gd name="connsiteX10" fmla="*/ 7051039 w 9155429"/>
              <a:gd name="connsiteY10" fmla="*/ 3346450 h 6858000"/>
              <a:gd name="connsiteX11" fmla="*/ 5561329 w 9155429"/>
              <a:gd name="connsiteY11" fmla="*/ 3346450 h 6858000"/>
              <a:gd name="connsiteX12" fmla="*/ 8722359 w 9155429"/>
              <a:gd name="connsiteY12" fmla="*/ 0 h 6858000"/>
              <a:gd name="connsiteX13" fmla="*/ 9155429 w 9155429"/>
              <a:gd name="connsiteY13" fmla="*/ 0 h 6858000"/>
              <a:gd name="connsiteX14" fmla="*/ 6203949 w 9155429"/>
              <a:gd name="connsiteY14" fmla="*/ 6858000 h 6858000"/>
              <a:gd name="connsiteX15" fmla="*/ 5772149 w 9155429"/>
              <a:gd name="connsiteY15" fmla="*/ 6858000 h 6858000"/>
              <a:gd name="connsiteX16" fmla="*/ 4190999 w 9155429"/>
              <a:gd name="connsiteY16" fmla="*/ 0 h 6858000"/>
              <a:gd name="connsiteX17" fmla="*/ 6753859 w 9155429"/>
              <a:gd name="connsiteY17" fmla="*/ 0 h 6858000"/>
              <a:gd name="connsiteX18" fmla="*/ 3802379 w 9155429"/>
              <a:gd name="connsiteY18" fmla="*/ 6858000 h 6858000"/>
              <a:gd name="connsiteX19" fmla="*/ 1239520 w 9155429"/>
              <a:gd name="connsiteY19" fmla="*/ 6858000 h 6858000"/>
              <a:gd name="connsiteX20" fmla="*/ 0 w 9155429"/>
              <a:gd name="connsiteY20" fmla="*/ 0 h 6858000"/>
              <a:gd name="connsiteX21" fmla="*/ 3956050 w 9155429"/>
              <a:gd name="connsiteY21" fmla="*/ 0 h 6858000"/>
              <a:gd name="connsiteX22" fmla="*/ 2515869 w 9155429"/>
              <a:gd name="connsiteY22" fmla="*/ 3346450 h 6858000"/>
              <a:gd name="connsiteX23" fmla="*/ 0 w 9155429"/>
              <a:gd name="connsiteY23" fmla="*/ 3346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429" h="6858000">
                <a:moveTo>
                  <a:pt x="5490209" y="3511550"/>
                </a:moveTo>
                <a:lnTo>
                  <a:pt x="6979919" y="3511550"/>
                </a:lnTo>
                <a:lnTo>
                  <a:pt x="5541009" y="6858000"/>
                </a:lnTo>
                <a:lnTo>
                  <a:pt x="4050029" y="6858000"/>
                </a:lnTo>
                <a:close/>
                <a:moveTo>
                  <a:pt x="0" y="3511550"/>
                </a:moveTo>
                <a:lnTo>
                  <a:pt x="2444750" y="3511550"/>
                </a:lnTo>
                <a:lnTo>
                  <a:pt x="1004570" y="6858000"/>
                </a:lnTo>
                <a:lnTo>
                  <a:pt x="0" y="6858000"/>
                </a:lnTo>
                <a:close/>
                <a:moveTo>
                  <a:pt x="7001509" y="1"/>
                </a:moveTo>
                <a:lnTo>
                  <a:pt x="8491219" y="1"/>
                </a:lnTo>
                <a:lnTo>
                  <a:pt x="7051039" y="3346450"/>
                </a:lnTo>
                <a:lnTo>
                  <a:pt x="5561329" y="3346450"/>
                </a:lnTo>
                <a:close/>
                <a:moveTo>
                  <a:pt x="8722359" y="0"/>
                </a:moveTo>
                <a:lnTo>
                  <a:pt x="9155429" y="0"/>
                </a:lnTo>
                <a:lnTo>
                  <a:pt x="6203949" y="6858000"/>
                </a:lnTo>
                <a:lnTo>
                  <a:pt x="5772149" y="6858000"/>
                </a:lnTo>
                <a:close/>
                <a:moveTo>
                  <a:pt x="4190999" y="0"/>
                </a:moveTo>
                <a:lnTo>
                  <a:pt x="6753859" y="0"/>
                </a:lnTo>
                <a:lnTo>
                  <a:pt x="3802379" y="6858000"/>
                </a:lnTo>
                <a:lnTo>
                  <a:pt x="1239520" y="6858000"/>
                </a:lnTo>
                <a:close/>
                <a:moveTo>
                  <a:pt x="0" y="0"/>
                </a:moveTo>
                <a:lnTo>
                  <a:pt x="3956050" y="0"/>
                </a:lnTo>
                <a:lnTo>
                  <a:pt x="2515869" y="3346450"/>
                </a:lnTo>
                <a:lnTo>
                  <a:pt x="0" y="334645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14" name="Graphic 19">
            <a:extLst>
              <a:ext uri="{FF2B5EF4-FFF2-40B4-BE49-F238E27FC236}">
                <a16:creationId xmlns:a16="http://schemas.microsoft.com/office/drawing/2014/main" id="{97347B99-304D-468D-B6F0-9D59E6077A64}"/>
              </a:ext>
            </a:extLst>
          </p:cNvPr>
          <p:cNvSpPr/>
          <p:nvPr userDrawn="1"/>
        </p:nvSpPr>
        <p:spPr>
          <a:xfrm flipH="1">
            <a:off x="9004387" y="3285679"/>
            <a:ext cx="3191256" cy="146304"/>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0" name="Title 1">
            <a:extLst>
              <a:ext uri="{FF2B5EF4-FFF2-40B4-BE49-F238E27FC236}">
                <a16:creationId xmlns:a16="http://schemas.microsoft.com/office/drawing/2014/main" id="{BB615286-AF88-4751-9BF6-3F030092F6F6}"/>
              </a:ext>
            </a:extLst>
          </p:cNvPr>
          <p:cNvSpPr>
            <a:spLocks noGrp="1"/>
          </p:cNvSpPr>
          <p:nvPr>
            <p:ph type="title" hasCustomPrompt="1"/>
          </p:nvPr>
        </p:nvSpPr>
        <p:spPr>
          <a:xfrm>
            <a:off x="7192372" y="973512"/>
            <a:ext cx="4183939" cy="2281355"/>
          </a:xfrm>
        </p:spPr>
        <p:txBody>
          <a:bodyPr>
            <a:noAutofit/>
          </a:bodyPr>
          <a:lstStyle>
            <a:lvl1pPr algn="r">
              <a:defRPr sz="7000" b="1">
                <a:solidFill>
                  <a:schemeClr val="bg1"/>
                </a:solidFill>
              </a:defRPr>
            </a:lvl1pPr>
          </a:lstStyle>
          <a:p>
            <a:r>
              <a:rPr lang="en-US" dirty="0"/>
              <a:t>THANK</a:t>
            </a:r>
            <a:br>
              <a:rPr lang="en-US" dirty="0"/>
            </a:br>
            <a:r>
              <a:rPr lang="en-US" dirty="0"/>
              <a:t>YOU!</a:t>
            </a:r>
            <a:endParaRPr lang="ru-RU" dirty="0"/>
          </a:p>
        </p:txBody>
      </p:sp>
      <p:sp>
        <p:nvSpPr>
          <p:cNvPr id="21" name="Text Placeholder 14">
            <a:extLst>
              <a:ext uri="{FF2B5EF4-FFF2-40B4-BE49-F238E27FC236}">
                <a16:creationId xmlns:a16="http://schemas.microsoft.com/office/drawing/2014/main" id="{5E15D97E-2723-48C3-B835-65DB0286DB64}"/>
              </a:ext>
            </a:extLst>
          </p:cNvPr>
          <p:cNvSpPr>
            <a:spLocks noGrp="1"/>
          </p:cNvSpPr>
          <p:nvPr>
            <p:ph type="body" sz="quarter" idx="13" hasCustomPrompt="1"/>
          </p:nvPr>
        </p:nvSpPr>
        <p:spPr>
          <a:xfrm>
            <a:off x="8240540" y="3675708"/>
            <a:ext cx="3135771" cy="1101897"/>
          </a:xfrm>
        </p:spPr>
        <p:txBody>
          <a:bodyPr>
            <a:noAutofit/>
          </a:bodyPr>
          <a:lstStyle>
            <a:lvl1pPr marL="0" indent="0" algn="r">
              <a:buNone/>
              <a:defRPr sz="3500" b="0" i="0">
                <a:solidFill>
                  <a:schemeClr val="tx2"/>
                </a:solidFill>
              </a:defRPr>
            </a:lvl1pPr>
          </a:lstStyle>
          <a:p>
            <a:pPr lvl="0"/>
            <a:r>
              <a:rPr lang="en-US" dirty="0"/>
              <a:t>Alexander</a:t>
            </a:r>
            <a:br>
              <a:rPr lang="en-US" dirty="0"/>
            </a:br>
            <a:r>
              <a:rPr lang="en-US" dirty="0" err="1"/>
              <a:t>Martensson</a:t>
            </a:r>
            <a:endParaRPr lang="en-US" dirty="0"/>
          </a:p>
        </p:txBody>
      </p:sp>
      <p:sp>
        <p:nvSpPr>
          <p:cNvPr id="25" name="Text Placeholder 26">
            <a:extLst>
              <a:ext uri="{FF2B5EF4-FFF2-40B4-BE49-F238E27FC236}">
                <a16:creationId xmlns:a16="http://schemas.microsoft.com/office/drawing/2014/main" id="{4D45CEBA-121A-426A-897A-9E3CDC5F5CC1}"/>
              </a:ext>
            </a:extLst>
          </p:cNvPr>
          <p:cNvSpPr>
            <a:spLocks noGrp="1"/>
          </p:cNvSpPr>
          <p:nvPr>
            <p:ph type="body" sz="quarter" idx="22" hasCustomPrompt="1"/>
          </p:nvPr>
        </p:nvSpPr>
        <p:spPr>
          <a:xfrm>
            <a:off x="7008780" y="5019264"/>
            <a:ext cx="4367531"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678-555-0128</a:t>
            </a:r>
          </a:p>
        </p:txBody>
      </p:sp>
      <p:sp>
        <p:nvSpPr>
          <p:cNvPr id="28" name="Text Placeholder 26">
            <a:extLst>
              <a:ext uri="{FF2B5EF4-FFF2-40B4-BE49-F238E27FC236}">
                <a16:creationId xmlns:a16="http://schemas.microsoft.com/office/drawing/2014/main" id="{0767B0C7-7BD9-4BF1-8D3D-91DED23803E6}"/>
              </a:ext>
            </a:extLst>
          </p:cNvPr>
          <p:cNvSpPr>
            <a:spLocks noGrp="1"/>
          </p:cNvSpPr>
          <p:nvPr>
            <p:ph type="body" sz="quarter" idx="23" hasCustomPrompt="1"/>
          </p:nvPr>
        </p:nvSpPr>
        <p:spPr>
          <a:xfrm>
            <a:off x="7008780" y="4805882"/>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31" name="Text Placeholder 26">
            <a:extLst>
              <a:ext uri="{FF2B5EF4-FFF2-40B4-BE49-F238E27FC236}">
                <a16:creationId xmlns:a16="http://schemas.microsoft.com/office/drawing/2014/main" id="{26B74744-5435-47DD-B65F-16D8E7AC1557}"/>
              </a:ext>
            </a:extLst>
          </p:cNvPr>
          <p:cNvSpPr>
            <a:spLocks noGrp="1"/>
          </p:cNvSpPr>
          <p:nvPr>
            <p:ph type="body" sz="quarter" idx="24" hasCustomPrompt="1"/>
          </p:nvPr>
        </p:nvSpPr>
        <p:spPr>
          <a:xfrm>
            <a:off x="5455755" y="5685822"/>
            <a:ext cx="5920556"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martensson@example.com</a:t>
            </a:r>
          </a:p>
        </p:txBody>
      </p:sp>
      <p:sp>
        <p:nvSpPr>
          <p:cNvPr id="32" name="Text Placeholder 26">
            <a:extLst>
              <a:ext uri="{FF2B5EF4-FFF2-40B4-BE49-F238E27FC236}">
                <a16:creationId xmlns:a16="http://schemas.microsoft.com/office/drawing/2014/main" id="{20815411-0E43-4B6B-92C7-6E312091ABAB}"/>
              </a:ext>
            </a:extLst>
          </p:cNvPr>
          <p:cNvSpPr>
            <a:spLocks noGrp="1"/>
          </p:cNvSpPr>
          <p:nvPr>
            <p:ph type="body" sz="quarter" idx="25" hasCustomPrompt="1"/>
          </p:nvPr>
        </p:nvSpPr>
        <p:spPr>
          <a:xfrm>
            <a:off x="7008780" y="5466001"/>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Tree>
    <p:extLst>
      <p:ext uri="{BB962C8B-B14F-4D97-AF65-F5344CB8AC3E}">
        <p14:creationId xmlns:p14="http://schemas.microsoft.com/office/powerpoint/2010/main" val="2153193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E43AF0D-28CB-4D3A-A944-CE3DCAAC5657}"/>
              </a:ext>
            </a:extLst>
          </p:cNvPr>
          <p:cNvSpPr/>
          <p:nvPr userDrawn="1"/>
        </p:nvSpPr>
        <p:spPr>
          <a:xfrm>
            <a:off x="3033191" y="0"/>
            <a:ext cx="9155634" cy="6858000"/>
          </a:xfrm>
          <a:custGeom>
            <a:avLst/>
            <a:gdLst>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2101419 w 9155634"/>
              <a:gd name="connsiteY4" fmla="*/ 3511550 h 6858000"/>
              <a:gd name="connsiteX5" fmla="*/ 3591129 w 9155634"/>
              <a:gd name="connsiteY5" fmla="*/ 3511550 h 6858000"/>
              <a:gd name="connsiteX6" fmla="*/ 2150949 w 9155634"/>
              <a:gd name="connsiteY6" fmla="*/ 6858000 h 6858000"/>
              <a:gd name="connsiteX7" fmla="*/ 661239 w 9155634"/>
              <a:gd name="connsiteY7" fmla="*/ 6858000 h 6858000"/>
              <a:gd name="connsiteX8" fmla="*/ 8147889 w 9155634"/>
              <a:gd name="connsiteY8" fmla="*/ 0 h 6858000"/>
              <a:gd name="connsiteX9" fmla="*/ 9155634 w 9155634"/>
              <a:gd name="connsiteY9" fmla="*/ 0 h 6858000"/>
              <a:gd name="connsiteX10" fmla="*/ 9155634 w 9155634"/>
              <a:gd name="connsiteY10" fmla="*/ 3346450 h 6858000"/>
              <a:gd name="connsiteX11" fmla="*/ 6707709 w 9155634"/>
              <a:gd name="connsiteY11" fmla="*/ 3346450 h 6858000"/>
              <a:gd name="connsiteX12" fmla="*/ 5350079 w 9155634"/>
              <a:gd name="connsiteY12" fmla="*/ 0 h 6858000"/>
              <a:gd name="connsiteX13" fmla="*/ 7912939 w 9155634"/>
              <a:gd name="connsiteY13" fmla="*/ 0 h 6858000"/>
              <a:gd name="connsiteX14" fmla="*/ 4961459 w 9155634"/>
              <a:gd name="connsiteY14" fmla="*/ 6858000 h 6858000"/>
              <a:gd name="connsiteX15" fmla="*/ 2399869 w 9155634"/>
              <a:gd name="connsiteY15" fmla="*/ 6858000 h 6858000"/>
              <a:gd name="connsiteX16" fmla="*/ 3612719 w 9155634"/>
              <a:gd name="connsiteY16" fmla="*/ 0 h 6858000"/>
              <a:gd name="connsiteX17" fmla="*/ 5102429 w 9155634"/>
              <a:gd name="connsiteY17" fmla="*/ 0 h 6858000"/>
              <a:gd name="connsiteX18" fmla="*/ 3662249 w 9155634"/>
              <a:gd name="connsiteY18" fmla="*/ 3346450 h 6858000"/>
              <a:gd name="connsiteX19" fmla="*/ 2172539 w 9155634"/>
              <a:gd name="connsiteY19" fmla="*/ 3346450 h 6858000"/>
              <a:gd name="connsiteX20" fmla="*/ 2947249 w 9155634"/>
              <a:gd name="connsiteY20" fmla="*/ 0 h 6858000"/>
              <a:gd name="connsiteX21" fmla="*/ 3381579 w 9155634"/>
              <a:gd name="connsiteY21" fmla="*/ 0 h 6858000"/>
              <a:gd name="connsiteX22" fmla="*/ 430099 w 9155634"/>
              <a:gd name="connsiteY22" fmla="*/ 6858000 h 6858000"/>
              <a:gd name="connsiteX23" fmla="*/ 0 w 9155634"/>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634" h="6858000">
                <a:moveTo>
                  <a:pt x="6636589" y="3511550"/>
                </a:moveTo>
                <a:lnTo>
                  <a:pt x="9155634" y="3511550"/>
                </a:lnTo>
                <a:lnTo>
                  <a:pt x="9155634" y="6858000"/>
                </a:lnTo>
                <a:lnTo>
                  <a:pt x="5196409" y="6858000"/>
                </a:lnTo>
                <a:close/>
                <a:moveTo>
                  <a:pt x="2101419" y="3511550"/>
                </a:moveTo>
                <a:lnTo>
                  <a:pt x="3591129" y="3511550"/>
                </a:lnTo>
                <a:lnTo>
                  <a:pt x="2150949" y="6858000"/>
                </a:lnTo>
                <a:lnTo>
                  <a:pt x="661239" y="6858000"/>
                </a:lnTo>
                <a:close/>
                <a:moveTo>
                  <a:pt x="8147889" y="0"/>
                </a:moveTo>
                <a:lnTo>
                  <a:pt x="9155634" y="0"/>
                </a:lnTo>
                <a:lnTo>
                  <a:pt x="9155634" y="3346450"/>
                </a:lnTo>
                <a:lnTo>
                  <a:pt x="6707709" y="3346450"/>
                </a:lnTo>
                <a:close/>
                <a:moveTo>
                  <a:pt x="5350079" y="0"/>
                </a:moveTo>
                <a:lnTo>
                  <a:pt x="7912939" y="0"/>
                </a:lnTo>
                <a:lnTo>
                  <a:pt x="4961459" y="6858000"/>
                </a:lnTo>
                <a:lnTo>
                  <a:pt x="2399869" y="6858000"/>
                </a:lnTo>
                <a:close/>
                <a:moveTo>
                  <a:pt x="3612719" y="0"/>
                </a:moveTo>
                <a:lnTo>
                  <a:pt x="5102429" y="0"/>
                </a:lnTo>
                <a:lnTo>
                  <a:pt x="3662249" y="3346450"/>
                </a:lnTo>
                <a:lnTo>
                  <a:pt x="2172539" y="3346450"/>
                </a:lnTo>
                <a:close/>
                <a:moveTo>
                  <a:pt x="2947249" y="0"/>
                </a:moveTo>
                <a:lnTo>
                  <a:pt x="3381579" y="0"/>
                </a:lnTo>
                <a:lnTo>
                  <a:pt x="430099" y="6858000"/>
                </a:lnTo>
                <a:lnTo>
                  <a:pt x="0" y="6858000"/>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15" name="Subtitle 2">
            <a:extLst>
              <a:ext uri="{FF2B5EF4-FFF2-40B4-BE49-F238E27FC236}">
                <a16:creationId xmlns:a16="http://schemas.microsoft.com/office/drawing/2014/main" id="{8046DF3F-8EBA-4583-9F19-45C979FDAB65}"/>
              </a:ext>
            </a:extLst>
          </p:cNvPr>
          <p:cNvSpPr>
            <a:spLocks noGrp="1"/>
          </p:cNvSpPr>
          <p:nvPr>
            <p:ph type="subTitle" idx="1"/>
          </p:nvPr>
        </p:nvSpPr>
        <p:spPr>
          <a:xfrm>
            <a:off x="770021" y="3773554"/>
            <a:ext cx="10090287" cy="1101897"/>
          </a:xfrm>
        </p:spPr>
        <p:txBody>
          <a:bodyPr vert="horz" lIns="91440" tIns="45720" rIns="91440" bIns="45720" rtlCol="0">
            <a:noAutofit/>
          </a:bodyPr>
          <a:lstStyle>
            <a:lvl1pPr marL="0" indent="0">
              <a:buNone/>
              <a:defRPr lang="en-US" sz="3500" b="0" i="0"/>
            </a:lvl1pPr>
          </a:lstStyle>
          <a:p>
            <a:pPr marL="228600" lvl="0" indent="-228600"/>
            <a:r>
              <a:rPr lang="en-US"/>
              <a:t>Click to edit Master subtitle style</a:t>
            </a:r>
          </a:p>
        </p:txBody>
      </p:sp>
    </p:spTree>
    <p:extLst>
      <p:ext uri="{BB962C8B-B14F-4D97-AF65-F5344CB8AC3E}">
        <p14:creationId xmlns:p14="http://schemas.microsoft.com/office/powerpoint/2010/main" val="1946741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82713AA-FAF7-4D64-AB9D-53ACFDBF8B5B}"/>
              </a:ext>
            </a:extLst>
          </p:cNvPr>
          <p:cNvSpPr/>
          <p:nvPr userDrawn="1"/>
        </p:nvSpPr>
        <p:spPr>
          <a:xfrm>
            <a:off x="-1" y="172278"/>
            <a:ext cx="12192000" cy="6559826"/>
          </a:xfrm>
          <a:custGeom>
            <a:avLst/>
            <a:gdLst>
              <a:gd name="connsiteX0" fmla="*/ 5864259 w 12192000"/>
              <a:gd name="connsiteY0" fmla="*/ 2854132 h 6559826"/>
              <a:gd name="connsiteX1" fmla="*/ 5864259 w 12192000"/>
              <a:gd name="connsiteY1" fmla="*/ 5342062 h 6559826"/>
              <a:gd name="connsiteX2" fmla="*/ 6907 w 12192000"/>
              <a:gd name="connsiteY2" fmla="*/ 6559826 h 6559826"/>
              <a:gd name="connsiteX3" fmla="*/ 0 w 12192000"/>
              <a:gd name="connsiteY3" fmla="*/ 6559826 h 6559826"/>
              <a:gd name="connsiteX4" fmla="*/ 0 w 12192000"/>
              <a:gd name="connsiteY4" fmla="*/ 4073332 h 6559826"/>
              <a:gd name="connsiteX5" fmla="*/ 12192000 w 12192000"/>
              <a:gd name="connsiteY5" fmla="*/ 2685378 h 6559826"/>
              <a:gd name="connsiteX6" fmla="*/ 12192000 w 12192000"/>
              <a:gd name="connsiteY6" fmla="*/ 5173308 h 6559826"/>
              <a:gd name="connsiteX7" fmla="*/ 6104805 w 12192000"/>
              <a:gd name="connsiteY7" fmla="*/ 6429182 h 6559826"/>
              <a:gd name="connsiteX8" fmla="*/ 6104805 w 12192000"/>
              <a:gd name="connsiteY8" fmla="*/ 3941252 h 6559826"/>
              <a:gd name="connsiteX9" fmla="*/ 11991762 w 12192000"/>
              <a:gd name="connsiteY9" fmla="*/ 0 h 6559826"/>
              <a:gd name="connsiteX10" fmla="*/ 12192000 w 12192000"/>
              <a:gd name="connsiteY10" fmla="*/ 0 h 6559826"/>
              <a:gd name="connsiteX11" fmla="*/ 12192000 w 12192000"/>
              <a:gd name="connsiteY11" fmla="*/ 2446611 h 6559826"/>
              <a:gd name="connsiteX12" fmla="*/ 6104805 w 12192000"/>
              <a:gd name="connsiteY12" fmla="*/ 3701222 h 6559826"/>
              <a:gd name="connsiteX13" fmla="*/ 6104805 w 12192000"/>
              <a:gd name="connsiteY13" fmla="*/ 1214562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559826">
                <a:moveTo>
                  <a:pt x="5864259" y="2854132"/>
                </a:moveTo>
                <a:lnTo>
                  <a:pt x="5864259" y="5342062"/>
                </a:lnTo>
                <a:lnTo>
                  <a:pt x="6907" y="6559826"/>
                </a:lnTo>
                <a:lnTo>
                  <a:pt x="0" y="6559826"/>
                </a:lnTo>
                <a:lnTo>
                  <a:pt x="0" y="4073332"/>
                </a:lnTo>
                <a:close/>
                <a:moveTo>
                  <a:pt x="12192000" y="2685378"/>
                </a:moveTo>
                <a:lnTo>
                  <a:pt x="12192000" y="5173308"/>
                </a:lnTo>
                <a:lnTo>
                  <a:pt x="6104805" y="6429182"/>
                </a:lnTo>
                <a:lnTo>
                  <a:pt x="6104805" y="3941252"/>
                </a:lnTo>
                <a:close/>
                <a:moveTo>
                  <a:pt x="11991762" y="0"/>
                </a:moveTo>
                <a:lnTo>
                  <a:pt x="12192000" y="0"/>
                </a:lnTo>
                <a:lnTo>
                  <a:pt x="12192000" y="2446611"/>
                </a:lnTo>
                <a:lnTo>
                  <a:pt x="6104805" y="3701222"/>
                </a:lnTo>
                <a:lnTo>
                  <a:pt x="6104805" y="1214562"/>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0" name="Text Placeholder 2">
            <a:extLst>
              <a:ext uri="{FF2B5EF4-FFF2-40B4-BE49-F238E27FC236}">
                <a16:creationId xmlns:a16="http://schemas.microsoft.com/office/drawing/2014/main" id="{A3B87DE7-6A4B-4A0E-8622-C9BA93F0B364}"/>
              </a:ext>
            </a:extLst>
          </p:cNvPr>
          <p:cNvSpPr>
            <a:spLocks noGrp="1"/>
          </p:cNvSpPr>
          <p:nvPr>
            <p:ph type="body" idx="1"/>
          </p:nvPr>
        </p:nvSpPr>
        <p:spPr>
          <a:xfrm>
            <a:off x="777240" y="2225393"/>
            <a:ext cx="5110693" cy="782638"/>
          </a:xfrm>
        </p:spPr>
        <p:txBody>
          <a:bodyPr vert="horz" lIns="91440" tIns="45720" rIns="91440" bIns="45720" rtlCol="0">
            <a:normAutofit/>
          </a:bodyPr>
          <a:lstStyle>
            <a:lvl1pPr marL="0" indent="0">
              <a:buNone/>
              <a:defRPr lang="en-US" sz="2200"/>
            </a:lvl1pPr>
          </a:lstStyle>
          <a:p>
            <a:pPr marL="228600" lvl="0" indent="-228600"/>
            <a:r>
              <a:rPr lang="en-US"/>
              <a:t>Click to edit Master text styles</a:t>
            </a:r>
          </a:p>
        </p:txBody>
      </p:sp>
    </p:spTree>
    <p:extLst>
      <p:ext uri="{BB962C8B-B14F-4D97-AF65-F5344CB8AC3E}">
        <p14:creationId xmlns:p14="http://schemas.microsoft.com/office/powerpoint/2010/main" val="3472388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0" name="Content Placeholder 2">
            <a:extLst>
              <a:ext uri="{FF2B5EF4-FFF2-40B4-BE49-F238E27FC236}">
                <a16:creationId xmlns:a16="http://schemas.microsoft.com/office/drawing/2014/main" id="{83799919-7F2B-44B7-BF0B-B0CE733AC667}"/>
              </a:ext>
            </a:extLst>
          </p:cNvPr>
          <p:cNvSpPr>
            <a:spLocks noGrp="1"/>
          </p:cNvSpPr>
          <p:nvPr>
            <p:ph idx="1"/>
          </p:nvPr>
        </p:nvSpPr>
        <p:spPr>
          <a:xfrm>
            <a:off x="838200" y="2277755"/>
            <a:ext cx="10515600" cy="389920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1123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Content Placeholder 2">
            <a:extLst>
              <a:ext uri="{FF2B5EF4-FFF2-40B4-BE49-F238E27FC236}">
                <a16:creationId xmlns:a16="http://schemas.microsoft.com/office/drawing/2014/main" id="{5460D6CB-9BA0-4BA9-9CF5-9D21E9F570CE}"/>
              </a:ext>
            </a:extLst>
          </p:cNvPr>
          <p:cNvSpPr>
            <a:spLocks noGrp="1"/>
          </p:cNvSpPr>
          <p:nvPr>
            <p:ph sz="half" idx="1"/>
          </p:nvPr>
        </p:nvSpPr>
        <p:spPr>
          <a:xfrm>
            <a:off x="838200" y="2277755"/>
            <a:ext cx="5181600" cy="3899207"/>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B0DDB5D-8949-4E45-A7CD-0402580BB05B}"/>
              </a:ext>
            </a:extLst>
          </p:cNvPr>
          <p:cNvSpPr>
            <a:spLocks noGrp="1"/>
          </p:cNvSpPr>
          <p:nvPr>
            <p:ph sz="half" idx="2"/>
          </p:nvPr>
        </p:nvSpPr>
        <p:spPr>
          <a:xfrm>
            <a:off x="6172200" y="2277755"/>
            <a:ext cx="5181600" cy="3899208"/>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0607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Text Placeholder 2">
            <a:extLst>
              <a:ext uri="{FF2B5EF4-FFF2-40B4-BE49-F238E27FC236}">
                <a16:creationId xmlns:a16="http://schemas.microsoft.com/office/drawing/2014/main" id="{82C817C4-D92F-4269-B22D-5C2E522418D8}"/>
              </a:ext>
            </a:extLst>
          </p:cNvPr>
          <p:cNvSpPr>
            <a:spLocks noGrp="1"/>
          </p:cNvSpPr>
          <p:nvPr>
            <p:ph type="body" idx="1"/>
          </p:nvPr>
        </p:nvSpPr>
        <p:spPr>
          <a:xfrm>
            <a:off x="839788" y="2068513"/>
            <a:ext cx="5157787" cy="4365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3">
            <a:extLst>
              <a:ext uri="{FF2B5EF4-FFF2-40B4-BE49-F238E27FC236}">
                <a16:creationId xmlns:a16="http://schemas.microsoft.com/office/drawing/2014/main" id="{C61514A7-2DEE-47E3-BCB4-FB81E9981DA7}"/>
              </a:ext>
            </a:extLst>
          </p:cNvPr>
          <p:cNvSpPr>
            <a:spLocks noGrp="1"/>
          </p:cNvSpPr>
          <p:nvPr>
            <p:ph sz="half" idx="2"/>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4">
            <a:extLst>
              <a:ext uri="{FF2B5EF4-FFF2-40B4-BE49-F238E27FC236}">
                <a16:creationId xmlns:a16="http://schemas.microsoft.com/office/drawing/2014/main" id="{3455C9D3-0938-4236-8E64-BBF582FCD239}"/>
              </a:ext>
            </a:extLst>
          </p:cNvPr>
          <p:cNvSpPr>
            <a:spLocks noGrp="1"/>
          </p:cNvSpPr>
          <p:nvPr>
            <p:ph type="body" sz="quarter" idx="3"/>
          </p:nvPr>
        </p:nvSpPr>
        <p:spPr>
          <a:xfrm>
            <a:off x="6172200" y="2068511"/>
            <a:ext cx="5183188" cy="4365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7331E254-1410-4989-81DE-84B684ACC71F}"/>
              </a:ext>
            </a:extLst>
          </p:cNvPr>
          <p:cNvSpPr>
            <a:spLocks noGrp="1"/>
          </p:cNvSpPr>
          <p:nvPr>
            <p:ph sz="quarter" idx="4"/>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10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7" name="Title 1">
            <a:extLst>
              <a:ext uri="{FF2B5EF4-FFF2-40B4-BE49-F238E27FC236}">
                <a16:creationId xmlns:a16="http://schemas.microsoft.com/office/drawing/2014/main" id="{F68ABD79-6AF5-4911-BEC2-A492F3ECD83D}"/>
              </a:ext>
            </a:extLst>
          </p:cNvPr>
          <p:cNvSpPr>
            <a:spLocks noGrp="1"/>
          </p:cNvSpPr>
          <p:nvPr>
            <p:ph type="title"/>
          </p:nvPr>
        </p:nvSpPr>
        <p:spPr>
          <a:xfrm>
            <a:off x="839788" y="457200"/>
            <a:ext cx="3932237" cy="1345096"/>
          </a:xfrm>
        </p:spPr>
        <p:txBody>
          <a:bodyPr anchor="b"/>
          <a:lstStyle>
            <a:lvl1pPr>
              <a:defRPr sz="3200"/>
            </a:lvl1pPr>
          </a:lstStyle>
          <a:p>
            <a:r>
              <a:rPr lang="en-US"/>
              <a:t>Click to edit Master title style</a:t>
            </a:r>
          </a:p>
        </p:txBody>
      </p:sp>
      <p:sp>
        <p:nvSpPr>
          <p:cNvPr id="8" name="Text Placeholder 3">
            <a:extLst>
              <a:ext uri="{FF2B5EF4-FFF2-40B4-BE49-F238E27FC236}">
                <a16:creationId xmlns:a16="http://schemas.microsoft.com/office/drawing/2014/main" id="{6489A680-EBE7-45A3-B520-2C50F59C7932}"/>
              </a:ext>
            </a:extLst>
          </p:cNvPr>
          <p:cNvSpPr>
            <a:spLocks noGrp="1"/>
          </p:cNvSpPr>
          <p:nvPr>
            <p:ph type="body" sz="half" idx="2"/>
          </p:nvPr>
        </p:nvSpPr>
        <p:spPr>
          <a:xfrm>
            <a:off x="839788" y="2166148"/>
            <a:ext cx="3932237" cy="3702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Content Placeholder 2">
            <a:extLst>
              <a:ext uri="{FF2B5EF4-FFF2-40B4-BE49-F238E27FC236}">
                <a16:creationId xmlns:a16="http://schemas.microsoft.com/office/drawing/2014/main" id="{202EEB9F-D255-46E9-AFBB-FCC4D93BEFC3}"/>
              </a:ext>
            </a:extLst>
          </p:cNvPr>
          <p:cNvSpPr>
            <a:spLocks noGrp="1"/>
          </p:cNvSpPr>
          <p:nvPr>
            <p:ph idx="1"/>
          </p:nvPr>
        </p:nvSpPr>
        <p:spPr>
          <a:xfrm>
            <a:off x="5183188" y="457201"/>
            <a:ext cx="6172200" cy="5403850"/>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Graphic 15">
            <a:extLst>
              <a:ext uri="{FF2B5EF4-FFF2-40B4-BE49-F238E27FC236}">
                <a16:creationId xmlns:a16="http://schemas.microsoft.com/office/drawing/2014/main" id="{4F729341-632E-4151-9863-D40D91A16F84}"/>
              </a:ext>
            </a:extLst>
          </p:cNvPr>
          <p:cNvSpPr/>
          <p:nvPr userDrawn="1"/>
        </p:nvSpPr>
        <p:spPr>
          <a:xfrm>
            <a:off x="-11174" y="1947672"/>
            <a:ext cx="493776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094843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9" name="Title 1">
            <a:extLst>
              <a:ext uri="{FF2B5EF4-FFF2-40B4-BE49-F238E27FC236}">
                <a16:creationId xmlns:a16="http://schemas.microsoft.com/office/drawing/2014/main" id="{44469CAF-CD13-4CCC-9569-14C8070AB355}"/>
              </a:ext>
            </a:extLst>
          </p:cNvPr>
          <p:cNvSpPr>
            <a:spLocks noGrp="1"/>
          </p:cNvSpPr>
          <p:nvPr>
            <p:ph type="title"/>
          </p:nvPr>
        </p:nvSpPr>
        <p:spPr>
          <a:xfrm>
            <a:off x="839788" y="457200"/>
            <a:ext cx="3932237" cy="1380744"/>
          </a:xfrm>
        </p:spPr>
        <p:txBody>
          <a:bodyPr anchor="b"/>
          <a:lstStyle>
            <a:lvl1pPr>
              <a:defRPr sz="3200"/>
            </a:lvl1pPr>
          </a:lstStyle>
          <a:p>
            <a:r>
              <a:rPr lang="en-US"/>
              <a:t>Click to edit Master title style</a:t>
            </a:r>
            <a:endParaRPr lang="en-US" dirty="0"/>
          </a:p>
        </p:txBody>
      </p:sp>
      <p:sp>
        <p:nvSpPr>
          <p:cNvPr id="10" name="Text Placeholder 3">
            <a:extLst>
              <a:ext uri="{FF2B5EF4-FFF2-40B4-BE49-F238E27FC236}">
                <a16:creationId xmlns:a16="http://schemas.microsoft.com/office/drawing/2014/main" id="{36D4C583-322D-4347-807F-F6D6AF8852A4}"/>
              </a:ext>
            </a:extLst>
          </p:cNvPr>
          <p:cNvSpPr>
            <a:spLocks noGrp="1"/>
          </p:cNvSpPr>
          <p:nvPr>
            <p:ph type="body" sz="half" idx="2"/>
          </p:nvPr>
        </p:nvSpPr>
        <p:spPr>
          <a:xfrm>
            <a:off x="839788" y="2130500"/>
            <a:ext cx="3932237" cy="37384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Picture Placeholder 12">
            <a:extLst>
              <a:ext uri="{FF2B5EF4-FFF2-40B4-BE49-F238E27FC236}">
                <a16:creationId xmlns:a16="http://schemas.microsoft.com/office/drawing/2014/main" id="{F138DBAD-2265-4E62-AB5B-F66A60D53F27}"/>
              </a:ext>
            </a:extLst>
          </p:cNvPr>
          <p:cNvSpPr>
            <a:spLocks noGrp="1"/>
          </p:cNvSpPr>
          <p:nvPr>
            <p:ph type="pic" idx="1"/>
          </p:nvPr>
        </p:nvSpPr>
        <p:spPr>
          <a:xfrm>
            <a:off x="5519738" y="0"/>
            <a:ext cx="6103620" cy="6857999"/>
          </a:xfrm>
          <a:custGeom>
            <a:avLst/>
            <a:gdLst>
              <a:gd name="connsiteX0" fmla="*/ 3914141 w 6103620"/>
              <a:gd name="connsiteY0" fmla="*/ 914400 h 6857999"/>
              <a:gd name="connsiteX1" fmla="*/ 6103620 w 6103620"/>
              <a:gd name="connsiteY1" fmla="*/ 914400 h 6857999"/>
              <a:gd name="connsiteX2" fmla="*/ 6103620 w 6103620"/>
              <a:gd name="connsiteY2" fmla="*/ 914404 h 6857999"/>
              <a:gd name="connsiteX3" fmla="*/ 4339591 w 6103620"/>
              <a:gd name="connsiteY3" fmla="*/ 6857999 h 6857999"/>
              <a:gd name="connsiteX4" fmla="*/ 2150113 w 6103620"/>
              <a:gd name="connsiteY4" fmla="*/ 6857999 h 6857999"/>
              <a:gd name="connsiteX5" fmla="*/ 1769111 w 6103620"/>
              <a:gd name="connsiteY5" fmla="*/ 0 h 6857999"/>
              <a:gd name="connsiteX6" fmla="*/ 3958591 w 6103620"/>
              <a:gd name="connsiteY6" fmla="*/ 0 h 6857999"/>
              <a:gd name="connsiteX7" fmla="*/ 2189480 w 6103620"/>
              <a:gd name="connsiteY7" fmla="*/ 5943601 h 6857999"/>
              <a:gd name="connsiteX8" fmla="*/ 0 w 6103620"/>
              <a:gd name="connsiteY8" fmla="*/ 59436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3620" h="6857999">
                <a:moveTo>
                  <a:pt x="3914141" y="914400"/>
                </a:moveTo>
                <a:lnTo>
                  <a:pt x="6103620" y="914400"/>
                </a:lnTo>
                <a:lnTo>
                  <a:pt x="6103620" y="914404"/>
                </a:lnTo>
                <a:lnTo>
                  <a:pt x="4339591" y="6857999"/>
                </a:lnTo>
                <a:lnTo>
                  <a:pt x="2150113" y="6857999"/>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676681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1" name="Title 1">
            <a:extLst>
              <a:ext uri="{FF2B5EF4-FFF2-40B4-BE49-F238E27FC236}">
                <a16:creationId xmlns:a16="http://schemas.microsoft.com/office/drawing/2014/main" id="{AD7B9076-7693-4C5F-8305-D5529FF8077A}"/>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EMPTY SLIDE</a:t>
            </a:r>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418320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2266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61FE90B3-361E-4150-BE53-368ADEA27D72}"/>
              </a:ext>
            </a:extLst>
          </p:cNvPr>
          <p:cNvSpPr>
            <a:spLocks noGrp="1"/>
          </p:cNvSpPr>
          <p:nvPr>
            <p:ph type="pic" sz="quarter" idx="14"/>
          </p:nvPr>
        </p:nvSpPr>
        <p:spPr>
          <a:xfrm>
            <a:off x="-1" y="130966"/>
            <a:ext cx="12192000" cy="6602574"/>
          </a:xfrm>
          <a:custGeom>
            <a:avLst/>
            <a:gdLst>
              <a:gd name="connsiteX0" fmla="*/ 5864259 w 12192000"/>
              <a:gd name="connsiteY0" fmla="*/ 2895444 h 6602574"/>
              <a:gd name="connsiteX1" fmla="*/ 5864259 w 12192000"/>
              <a:gd name="connsiteY1" fmla="*/ 5383374 h 6602574"/>
              <a:gd name="connsiteX2" fmla="*/ 0 w 12192000"/>
              <a:gd name="connsiteY2" fmla="*/ 6602574 h 6602574"/>
              <a:gd name="connsiteX3" fmla="*/ 0 w 12192000"/>
              <a:gd name="connsiteY3" fmla="*/ 4114644 h 6602574"/>
              <a:gd name="connsiteX4" fmla="*/ 12192000 w 12192000"/>
              <a:gd name="connsiteY4" fmla="*/ 2726690 h 6602574"/>
              <a:gd name="connsiteX5" fmla="*/ 12192000 w 12192000"/>
              <a:gd name="connsiteY5" fmla="*/ 5214620 h 6602574"/>
              <a:gd name="connsiteX6" fmla="*/ 6104805 w 12192000"/>
              <a:gd name="connsiteY6" fmla="*/ 6470494 h 6602574"/>
              <a:gd name="connsiteX7" fmla="*/ 6104805 w 12192000"/>
              <a:gd name="connsiteY7" fmla="*/ 3982564 h 6602574"/>
              <a:gd name="connsiteX8" fmla="*/ 12192000 w 12192000"/>
              <a:gd name="connsiteY8" fmla="*/ 0 h 6602574"/>
              <a:gd name="connsiteX9" fmla="*/ 12192000 w 12192000"/>
              <a:gd name="connsiteY9" fmla="*/ 2487923 h 6602574"/>
              <a:gd name="connsiteX10" fmla="*/ 6104805 w 12192000"/>
              <a:gd name="connsiteY10" fmla="*/ 3742534 h 6602574"/>
              <a:gd name="connsiteX11" fmla="*/ 6104805 w 12192000"/>
              <a:gd name="connsiteY11" fmla="*/ 1255874 h 660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602574">
                <a:moveTo>
                  <a:pt x="5864259" y="2895444"/>
                </a:moveTo>
                <a:lnTo>
                  <a:pt x="5864259" y="5383374"/>
                </a:lnTo>
                <a:lnTo>
                  <a:pt x="0" y="6602574"/>
                </a:lnTo>
                <a:lnTo>
                  <a:pt x="0" y="4114644"/>
                </a:lnTo>
                <a:close/>
                <a:moveTo>
                  <a:pt x="12192000" y="2726690"/>
                </a:moveTo>
                <a:lnTo>
                  <a:pt x="12192000" y="5214620"/>
                </a:lnTo>
                <a:lnTo>
                  <a:pt x="6104805" y="6470494"/>
                </a:lnTo>
                <a:lnTo>
                  <a:pt x="6104805" y="3982564"/>
                </a:lnTo>
                <a:close/>
                <a:moveTo>
                  <a:pt x="12192000" y="0"/>
                </a:moveTo>
                <a:lnTo>
                  <a:pt x="12192000" y="2487923"/>
                </a:lnTo>
                <a:lnTo>
                  <a:pt x="6104805" y="3742534"/>
                </a:lnTo>
                <a:lnTo>
                  <a:pt x="6104805" y="1255874"/>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1" name="Text Placeholder 17">
            <a:extLst>
              <a:ext uri="{FF2B5EF4-FFF2-40B4-BE49-F238E27FC236}">
                <a16:creationId xmlns:a16="http://schemas.microsoft.com/office/drawing/2014/main" id="{18AF4189-33DF-9B46-9624-C722FCE07DB4}"/>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nual">
    <p:bg>
      <p:bgPr>
        <a:solidFill>
          <a:schemeClr val="accent6"/>
        </a:solidFill>
        <a:effectLst/>
      </p:bgPr>
    </p:bg>
    <p:spTree>
      <p:nvGrpSpPr>
        <p:cNvPr id="1" name=""/>
        <p:cNvGrpSpPr/>
        <p:nvPr/>
      </p:nvGrpSpPr>
      <p:grpSpPr>
        <a:xfrm>
          <a:off x="0" y="0"/>
          <a:ext cx="0" cy="0"/>
          <a:chOff x="0" y="0"/>
          <a:chExt cx="0" cy="0"/>
        </a:xfrm>
      </p:grpSpPr>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1</a:t>
            </a:r>
            <a:endParaRPr lang="ru-RU" dirty="0"/>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p:nvPr>
        </p:nvSpPr>
        <p:spPr>
          <a:xfrm>
            <a:off x="1442535" y="1998209"/>
            <a:ext cx="3103110"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2</a:t>
            </a:r>
            <a:endParaRPr lang="ru-RU" dirty="0"/>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p:nvPr>
        </p:nvSpPr>
        <p:spPr>
          <a:xfrm>
            <a:off x="5477939" y="1998209"/>
            <a:ext cx="2243918"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91988"/>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3</a:t>
            </a:r>
            <a:endParaRPr lang="ru-RU" dirty="0"/>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p:nvPr>
        </p:nvSpPr>
        <p:spPr>
          <a:xfrm>
            <a:off x="8564052" y="2015988"/>
            <a:ext cx="2959116"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p:nvPr>
        </p:nvSpPr>
        <p:spPr>
          <a:xfrm>
            <a:off x="1020059"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p:nvPr>
        </p:nvSpPr>
        <p:spPr>
          <a:xfrm>
            <a:off x="2718684"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p:nvPr>
        </p:nvSpPr>
        <p:spPr>
          <a:xfrm>
            <a:off x="4794793" y="2927531"/>
            <a:ext cx="2599197"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p:nvPr>
        </p:nvSpPr>
        <p:spPr>
          <a:xfrm>
            <a:off x="7876955" y="2925988"/>
            <a:ext cx="3726423"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p:nvPr>
        </p:nvSpPr>
        <p:spPr>
          <a:xfrm>
            <a:off x="1284133" y="5751926"/>
            <a:ext cx="9623735" cy="470478"/>
          </a:xfrm>
        </p:spPr>
        <p:txBody>
          <a:bodyPr>
            <a:normAutofit/>
          </a:bodyPr>
          <a:lstStyle>
            <a:lvl1pPr marL="0" indent="0" algn="ctr">
              <a:buNone/>
              <a:defRPr sz="1600" b="0">
                <a:solidFill>
                  <a:schemeClr val="tx2"/>
                </a:solidFill>
                <a:latin typeface="+mn-lt"/>
              </a:defRPr>
            </a:lvl1pPr>
          </a:lstStyle>
          <a:p>
            <a:pPr lvl="0"/>
            <a:r>
              <a:rPr lang="en-US"/>
              <a:t>Click to 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p:nvPr>
        </p:nvSpPr>
        <p:spPr>
          <a:xfrm>
            <a:off x="4794791" y="4893792"/>
            <a:ext cx="2599199" cy="615026"/>
          </a:xfrm>
        </p:spPr>
        <p:txBody>
          <a:bodyPr>
            <a:normAutofit/>
          </a:bodyPr>
          <a:lstStyle>
            <a:lvl1pPr marL="0" indent="0">
              <a:buNone/>
              <a:defRPr sz="1600" b="0">
                <a:solidFill>
                  <a:schemeClr val="bg2"/>
                </a:solidFill>
                <a:latin typeface="+mn-lt"/>
              </a:defRPr>
            </a:lvl1pPr>
          </a:lstStyle>
          <a:p>
            <a:pPr lvl="0"/>
            <a:r>
              <a:rPr lang="en-US"/>
              <a:t>Click to 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p:nvPr>
        </p:nvSpPr>
        <p:spPr>
          <a:xfrm>
            <a:off x="7890713" y="4893792"/>
            <a:ext cx="3712665" cy="615026"/>
          </a:xfrm>
        </p:spPr>
        <p:txBody>
          <a:bodyPr>
            <a:normAutofit/>
          </a:bodyPr>
          <a:lstStyle>
            <a:lvl1pPr marL="0" indent="0">
              <a:buNone/>
              <a:defRPr sz="1600" b="0">
                <a:solidFill>
                  <a:schemeClr val="bg2"/>
                </a:solidFill>
                <a:latin typeface="+mn-lt"/>
              </a:defRPr>
            </a:lvl1pPr>
          </a:lstStyle>
          <a:p>
            <a:pPr lvl="0"/>
            <a:r>
              <a:rPr lang="en-US"/>
              <a:t>Click to 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800404"/>
            <a:ext cx="3273552" cy="1618488"/>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3864572"/>
            <a:ext cx="2599199" cy="896112"/>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3864572"/>
            <a:ext cx="2599200" cy="896400"/>
          </a:xfrm>
        </p:spPr>
        <p:txBody>
          <a:bodyPr anchor="ctr" anchorCtr="0">
            <a:norm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22" name="Title 1">
            <a:extLst>
              <a:ext uri="{FF2B5EF4-FFF2-40B4-BE49-F238E27FC236}">
                <a16:creationId xmlns:a16="http://schemas.microsoft.com/office/drawing/2014/main" id="{BB58C539-3FDE-4755-BEB4-C953AA292673}"/>
              </a:ext>
            </a:extLst>
          </p:cNvPr>
          <p:cNvSpPr>
            <a:spLocks noGrp="1"/>
          </p:cNvSpPr>
          <p:nvPr>
            <p:ph type="title" hasCustomPrompt="1"/>
          </p:nvPr>
        </p:nvSpPr>
        <p:spPr>
          <a:xfrm>
            <a:off x="774032" y="741320"/>
            <a:ext cx="10506743" cy="782638"/>
          </a:xfrm>
        </p:spPr>
        <p:txBody>
          <a:bodyPr>
            <a:normAutofit/>
          </a:bodyPr>
          <a:lstStyle>
            <a:lvl1pPr algn="l">
              <a:defRPr sz="4000" b="1">
                <a:solidFill>
                  <a:schemeClr val="bg1"/>
                </a:solidFill>
              </a:defRPr>
            </a:lvl1pPr>
          </a:lstStyle>
          <a:p>
            <a:r>
              <a:rPr lang="en-US" dirty="0"/>
              <a:t>HOW TO USE THIS TEMPALTE</a:t>
            </a:r>
            <a:endParaRPr lang="ru-RU" dirty="0"/>
          </a:p>
        </p:txBody>
      </p:sp>
      <p:sp>
        <p:nvSpPr>
          <p:cNvPr id="23" name="Graphic 15">
            <a:extLst>
              <a:ext uri="{FF2B5EF4-FFF2-40B4-BE49-F238E27FC236}">
                <a16:creationId xmlns:a16="http://schemas.microsoft.com/office/drawing/2014/main" id="{8EDA54DA-ED01-4416-96BF-C8968F4684B4}"/>
              </a:ext>
            </a:extLst>
          </p:cNvPr>
          <p:cNvSpPr/>
          <p:nvPr userDrawn="1"/>
        </p:nvSpPr>
        <p:spPr>
          <a:xfrm>
            <a:off x="-11173" y="1610268"/>
            <a:ext cx="9252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11389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9D8367A5-C050-47FB-A1BD-54CD13DE3A0F}"/>
              </a:ext>
            </a:extLst>
          </p:cNvPr>
          <p:cNvSpPr>
            <a:spLocks noGrp="1"/>
          </p:cNvSpPr>
          <p:nvPr>
            <p:ph type="pic" sz="quarter" idx="16"/>
          </p:nvPr>
        </p:nvSpPr>
        <p:spPr>
          <a:xfrm>
            <a:off x="5519738" y="0"/>
            <a:ext cx="6103621" cy="6858000"/>
          </a:xfrm>
          <a:custGeom>
            <a:avLst/>
            <a:gdLst>
              <a:gd name="connsiteX0" fmla="*/ 3914141 w 6103621"/>
              <a:gd name="connsiteY0" fmla="*/ 914400 h 6858000"/>
              <a:gd name="connsiteX1" fmla="*/ 6103621 w 6103621"/>
              <a:gd name="connsiteY1" fmla="*/ 914400 h 6858000"/>
              <a:gd name="connsiteX2" fmla="*/ 4339591 w 6103621"/>
              <a:gd name="connsiteY2" fmla="*/ 6858000 h 6858000"/>
              <a:gd name="connsiteX3" fmla="*/ 2150112 w 6103621"/>
              <a:gd name="connsiteY3" fmla="*/ 6858000 h 6858000"/>
              <a:gd name="connsiteX4" fmla="*/ 1769111 w 6103621"/>
              <a:gd name="connsiteY4" fmla="*/ 0 h 6858000"/>
              <a:gd name="connsiteX5" fmla="*/ 3958591 w 6103621"/>
              <a:gd name="connsiteY5" fmla="*/ 0 h 6858000"/>
              <a:gd name="connsiteX6" fmla="*/ 2189480 w 6103621"/>
              <a:gd name="connsiteY6" fmla="*/ 5943601 h 6858000"/>
              <a:gd name="connsiteX7" fmla="*/ 0 w 6103621"/>
              <a:gd name="connsiteY7" fmla="*/ 59436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3621" h="6858000">
                <a:moveTo>
                  <a:pt x="3914141" y="914400"/>
                </a:moveTo>
                <a:lnTo>
                  <a:pt x="6103621" y="914400"/>
                </a:lnTo>
                <a:lnTo>
                  <a:pt x="4339591" y="6858000"/>
                </a:lnTo>
                <a:lnTo>
                  <a:pt x="2150112" y="6858000"/>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p:nvPr>
        </p:nvSpPr>
        <p:spPr>
          <a:xfrm>
            <a:off x="774032" y="3074529"/>
            <a:ext cx="4421856"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Click to edit Master text styles</a:t>
            </a:r>
          </a:p>
        </p:txBody>
      </p:sp>
      <p:sp>
        <p:nvSpPr>
          <p:cNvPr id="21" name="Title 1">
            <a:extLst>
              <a:ext uri="{FF2B5EF4-FFF2-40B4-BE49-F238E27FC236}">
                <a16:creationId xmlns:a16="http://schemas.microsoft.com/office/drawing/2014/main" id="{33528AEE-54AB-4366-9576-BBA1CE5F3A54}"/>
              </a:ext>
            </a:extLst>
          </p:cNvPr>
          <p:cNvSpPr>
            <a:spLocks noGrp="1"/>
          </p:cNvSpPr>
          <p:nvPr>
            <p:ph type="title" hasCustomPrompt="1"/>
          </p:nvPr>
        </p:nvSpPr>
        <p:spPr>
          <a:xfrm>
            <a:off x="774032" y="1032746"/>
            <a:ext cx="5056083" cy="782638"/>
          </a:xfrm>
        </p:spPr>
        <p:txBody>
          <a:bodyPr>
            <a:normAutofit/>
          </a:bodyPr>
          <a:lstStyle>
            <a:lvl1pPr algn="l">
              <a:defRPr sz="4000" b="1">
                <a:solidFill>
                  <a:schemeClr val="bg1"/>
                </a:solidFill>
              </a:defRPr>
            </a:lvl1pPr>
          </a:lstStyle>
          <a:p>
            <a:r>
              <a:rPr lang="en-US" dirty="0"/>
              <a:t>TEXT LAYOUT 1</a:t>
            </a:r>
            <a:endParaRPr lang="ru-RU" dirty="0"/>
          </a:p>
        </p:txBody>
      </p:sp>
      <p:sp>
        <p:nvSpPr>
          <p:cNvPr id="22" name="Text Placeholder 17">
            <a:extLst>
              <a:ext uri="{FF2B5EF4-FFF2-40B4-BE49-F238E27FC236}">
                <a16:creationId xmlns:a16="http://schemas.microsoft.com/office/drawing/2014/main" id="{A1867536-E941-4FED-8B68-2609143C2A78}"/>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B2044CCF-605D-4D6E-A41D-D6AED53B2233}"/>
              </a:ext>
            </a:extLst>
          </p:cNvPr>
          <p:cNvSpPr>
            <a:spLocks noGrp="1"/>
          </p:cNvSpPr>
          <p:nvPr>
            <p:ph type="pic" sz="quarter" idx="16"/>
          </p:nvPr>
        </p:nvSpPr>
        <p:spPr>
          <a:xfrm>
            <a:off x="0" y="404811"/>
            <a:ext cx="6108872" cy="5485128"/>
          </a:xfrm>
          <a:custGeom>
            <a:avLst/>
            <a:gdLst>
              <a:gd name="connsiteX0" fmla="*/ 0 w 6108872"/>
              <a:gd name="connsiteY0" fmla="*/ 2203471 h 5485128"/>
              <a:gd name="connsiteX1" fmla="*/ 6108872 w 6108872"/>
              <a:gd name="connsiteY1" fmla="*/ 3505695 h 5485128"/>
              <a:gd name="connsiteX2" fmla="*/ 6108872 w 6108872"/>
              <a:gd name="connsiteY2" fmla="*/ 5485128 h 5485128"/>
              <a:gd name="connsiteX3" fmla="*/ 0 w 6108872"/>
              <a:gd name="connsiteY3" fmla="*/ 4182903 h 5485128"/>
              <a:gd name="connsiteX4" fmla="*/ 0 w 6108872"/>
              <a:gd name="connsiteY4" fmla="*/ 0 h 5485128"/>
              <a:gd name="connsiteX5" fmla="*/ 6108872 w 6108872"/>
              <a:gd name="connsiteY5" fmla="*/ 1302225 h 5485128"/>
              <a:gd name="connsiteX6" fmla="*/ 6108872 w 6108872"/>
              <a:gd name="connsiteY6" fmla="*/ 3281657 h 5485128"/>
              <a:gd name="connsiteX7" fmla="*/ 0 w 6108872"/>
              <a:gd name="connsiteY7" fmla="*/ 1979432 h 548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872" h="5485128">
                <a:moveTo>
                  <a:pt x="0" y="2203471"/>
                </a:moveTo>
                <a:lnTo>
                  <a:pt x="6108872" y="3505695"/>
                </a:lnTo>
                <a:lnTo>
                  <a:pt x="6108872" y="5485128"/>
                </a:lnTo>
                <a:lnTo>
                  <a:pt x="0" y="4182903"/>
                </a:lnTo>
                <a:close/>
                <a:moveTo>
                  <a:pt x="0" y="0"/>
                </a:moveTo>
                <a:lnTo>
                  <a:pt x="6108872" y="1302225"/>
                </a:lnTo>
                <a:lnTo>
                  <a:pt x="6108872" y="3281657"/>
                </a:lnTo>
                <a:lnTo>
                  <a:pt x="0" y="1979432"/>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6" name="Text Placeholder 14">
            <a:extLst>
              <a:ext uri="{FF2B5EF4-FFF2-40B4-BE49-F238E27FC236}">
                <a16:creationId xmlns:a16="http://schemas.microsoft.com/office/drawing/2014/main" id="{E7F180F3-53B1-4A31-82A4-E6F9B5D8D8A3}"/>
              </a:ext>
            </a:extLst>
          </p:cNvPr>
          <p:cNvSpPr>
            <a:spLocks noGrp="1"/>
          </p:cNvSpPr>
          <p:nvPr>
            <p:ph type="body" sz="quarter" idx="15"/>
          </p:nvPr>
        </p:nvSpPr>
        <p:spPr>
          <a:xfrm>
            <a:off x="6881205" y="3090572"/>
            <a:ext cx="4421857"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Click to edit Master text styles</a:t>
            </a:r>
          </a:p>
        </p:txBody>
      </p:sp>
      <p:sp>
        <p:nvSpPr>
          <p:cNvPr id="17" name="Title 1">
            <a:extLst>
              <a:ext uri="{FF2B5EF4-FFF2-40B4-BE49-F238E27FC236}">
                <a16:creationId xmlns:a16="http://schemas.microsoft.com/office/drawing/2014/main" id="{BD523330-9E96-4C6E-B5A4-6B543D365FA1}"/>
              </a:ext>
            </a:extLst>
          </p:cNvPr>
          <p:cNvSpPr>
            <a:spLocks noGrp="1"/>
          </p:cNvSpPr>
          <p:nvPr>
            <p:ph type="title" hasCustomPrompt="1"/>
          </p:nvPr>
        </p:nvSpPr>
        <p:spPr>
          <a:xfrm>
            <a:off x="6881206" y="1046140"/>
            <a:ext cx="5056083" cy="782638"/>
          </a:xfrm>
        </p:spPr>
        <p:txBody>
          <a:bodyPr>
            <a:normAutofit/>
          </a:bodyPr>
          <a:lstStyle>
            <a:lvl1pPr algn="l">
              <a:defRPr sz="4000" b="1">
                <a:solidFill>
                  <a:schemeClr val="bg1"/>
                </a:solidFill>
              </a:defRPr>
            </a:lvl1pPr>
          </a:lstStyle>
          <a:p>
            <a:r>
              <a:rPr lang="en-US" dirty="0"/>
              <a:t>TEXT LAYOUT 2</a:t>
            </a:r>
            <a:endParaRPr lang="ru-RU" dirty="0"/>
          </a:p>
        </p:txBody>
      </p:sp>
      <p:sp>
        <p:nvSpPr>
          <p:cNvPr id="18" name="Text Placeholder 17">
            <a:extLst>
              <a:ext uri="{FF2B5EF4-FFF2-40B4-BE49-F238E27FC236}">
                <a16:creationId xmlns:a16="http://schemas.microsoft.com/office/drawing/2014/main" id="{1A08F6B3-0ADA-4ECF-8D25-7DFE4A36411B}"/>
              </a:ext>
            </a:extLst>
          </p:cNvPr>
          <p:cNvSpPr>
            <a:spLocks noGrp="1"/>
          </p:cNvSpPr>
          <p:nvPr>
            <p:ph type="body" sz="quarter" idx="13" hasCustomPrompt="1"/>
          </p:nvPr>
        </p:nvSpPr>
        <p:spPr>
          <a:xfrm>
            <a:off x="6881206" y="2241515"/>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9" name="Graphic 15">
            <a:extLst>
              <a:ext uri="{FF2B5EF4-FFF2-40B4-BE49-F238E27FC236}">
                <a16:creationId xmlns:a16="http://schemas.microsoft.com/office/drawing/2014/main" id="{5CCECBFE-3C2B-4492-BCDA-1EFEB5E3E092}"/>
              </a:ext>
            </a:extLst>
          </p:cNvPr>
          <p:cNvSpPr/>
          <p:nvPr userDrawn="1"/>
        </p:nvSpPr>
        <p:spPr>
          <a:xfrm flipH="1">
            <a:off x="6980920" y="1947672"/>
            <a:ext cx="5220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0" name="Graphic 4">
            <a:extLst>
              <a:ext uri="{FF2B5EF4-FFF2-40B4-BE49-F238E27FC236}">
                <a16:creationId xmlns:a16="http://schemas.microsoft.com/office/drawing/2014/main" id="{3441B044-38F8-49ED-845B-5D926C81144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774031"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0"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p:nvPr>
        </p:nvSpPr>
        <p:spPr>
          <a:xfrm>
            <a:off x="774032"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p:nvPr>
        </p:nvSpPr>
        <p:spPr>
          <a:xfrm>
            <a:off x="6627121"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COMPARISON</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2221992"/>
            <a:ext cx="10218713" cy="665713"/>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8" name="Graphic 15">
            <a:extLst>
              <a:ext uri="{FF2B5EF4-FFF2-40B4-BE49-F238E27FC236}">
                <a16:creationId xmlns:a16="http://schemas.microsoft.com/office/drawing/2014/main" id="{5E78F6F2-1702-E74A-86B2-0C42A30F3378}"/>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12700" y="-12700"/>
            <a:ext cx="12217400" cy="6883400"/>
            <a:chOff x="-12700" y="-12700"/>
            <a:chExt cx="12217400" cy="68834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542021"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8" name="Chart Placeholder 18">
            <a:extLst>
              <a:ext uri="{FF2B5EF4-FFF2-40B4-BE49-F238E27FC236}">
                <a16:creationId xmlns:a16="http://schemas.microsoft.com/office/drawing/2014/main" id="{68B512F2-EA3E-483F-B5D4-29DFD6C37B36}"/>
              </a:ext>
            </a:extLst>
          </p:cNvPr>
          <p:cNvSpPr>
            <a:spLocks noGrp="1"/>
          </p:cNvSpPr>
          <p:nvPr>
            <p:ph type="chart" sz="quarter" idx="32"/>
          </p:nvPr>
        </p:nvSpPr>
        <p:spPr>
          <a:xfrm>
            <a:off x="6096001" y="1246188"/>
            <a:ext cx="5170034"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sp>
        <p:nvSpPr>
          <p:cNvPr id="15" name="Title 1">
            <a:extLst>
              <a:ext uri="{FF2B5EF4-FFF2-40B4-BE49-F238E27FC236}">
                <a16:creationId xmlns:a16="http://schemas.microsoft.com/office/drawing/2014/main" id="{AD58E79F-20BB-644D-8C49-25B57E347DE6}"/>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CHART</a:t>
            </a:r>
            <a:br>
              <a:rPr lang="en-US" dirty="0"/>
            </a:br>
            <a:r>
              <a:rPr lang="en-US" dirty="0"/>
              <a:t>SLIDE</a:t>
            </a:r>
            <a:endParaRPr lang="ru-RU" dirty="0"/>
          </a:p>
        </p:txBody>
      </p:sp>
      <p:sp>
        <p:nvSpPr>
          <p:cNvPr id="23" name="Text Placeholder 17">
            <a:extLst>
              <a:ext uri="{FF2B5EF4-FFF2-40B4-BE49-F238E27FC236}">
                <a16:creationId xmlns:a16="http://schemas.microsoft.com/office/drawing/2014/main" id="{EF8E92E6-C1C9-854A-93EE-FD201AF050FC}"/>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4" name="Graphic 15">
            <a:extLst>
              <a:ext uri="{FF2B5EF4-FFF2-40B4-BE49-F238E27FC236}">
                <a16:creationId xmlns:a16="http://schemas.microsoft.com/office/drawing/2014/main" id="{C1F625F0-F98F-D244-9020-86C86C287112}"/>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98148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TABLE</a:t>
            </a:r>
            <a:br>
              <a:rPr lang="en-US" dirty="0"/>
            </a:br>
            <a:r>
              <a:rPr lang="en-US" dirty="0"/>
              <a:t>SLIDE</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2" name="Graphic 15">
            <a:extLst>
              <a:ext uri="{FF2B5EF4-FFF2-40B4-BE49-F238E27FC236}">
                <a16:creationId xmlns:a16="http://schemas.microsoft.com/office/drawing/2014/main" id="{C8EF6174-FF5D-41C2-BF6B-9D6ECB281A1D}"/>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8" name="Table Placeholder 17">
            <a:extLst>
              <a:ext uri="{FF2B5EF4-FFF2-40B4-BE49-F238E27FC236}">
                <a16:creationId xmlns:a16="http://schemas.microsoft.com/office/drawing/2014/main" id="{D45BCEDF-86BB-41E2-9F09-5D3014AD1C45}"/>
              </a:ext>
            </a:extLst>
          </p:cNvPr>
          <p:cNvSpPr>
            <a:spLocks noGrp="1"/>
          </p:cNvSpPr>
          <p:nvPr>
            <p:ph type="tbl" sz="quarter" idx="17"/>
          </p:nvPr>
        </p:nvSpPr>
        <p:spPr>
          <a:xfrm>
            <a:off x="4715791" y="1591499"/>
            <a:ext cx="6561138" cy="3761069"/>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spTree>
    <p:extLst>
      <p:ext uri="{BB962C8B-B14F-4D97-AF65-F5344CB8AC3E}">
        <p14:creationId xmlns:p14="http://schemas.microsoft.com/office/powerpoint/2010/main" val="2513773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bg>
      <p:bgPr>
        <a:solidFill>
          <a:schemeClr val="accent6"/>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E694C388-14E9-4848-A715-72B7DC6AF548}"/>
              </a:ext>
            </a:extLst>
          </p:cNvPr>
          <p:cNvSpPr>
            <a:spLocks noGrp="1"/>
          </p:cNvSpPr>
          <p:nvPr>
            <p:ph type="pic" sz="quarter" idx="14"/>
          </p:nvPr>
        </p:nvSpPr>
        <p:spPr>
          <a:xfrm>
            <a:off x="12701" y="0"/>
            <a:ext cx="12161519" cy="6858000"/>
          </a:xfrm>
          <a:custGeom>
            <a:avLst/>
            <a:gdLst>
              <a:gd name="connsiteX0" fmla="*/ 12161519 w 12161519"/>
              <a:gd name="connsiteY0" fmla="*/ 638810 h 6858000"/>
              <a:gd name="connsiteX1" fmla="*/ 12161519 w 12161519"/>
              <a:gd name="connsiteY1" fmla="*/ 1922780 h 6858000"/>
              <a:gd name="connsiteX2" fmla="*/ 9531350 w 12161519"/>
              <a:gd name="connsiteY2" fmla="*/ 6858000 h 6858000"/>
              <a:gd name="connsiteX3" fmla="*/ 8846819 w 12161519"/>
              <a:gd name="connsiteY3" fmla="*/ 6858000 h 6858000"/>
              <a:gd name="connsiteX4" fmla="*/ 10704830 w 12161519"/>
              <a:gd name="connsiteY4" fmla="*/ 0 h 6858000"/>
              <a:gd name="connsiteX5" fmla="*/ 12161519 w 12161519"/>
              <a:gd name="connsiteY5" fmla="*/ 0 h 6858000"/>
              <a:gd name="connsiteX6" fmla="*/ 12161519 w 12161519"/>
              <a:gd name="connsiteY6" fmla="*/ 234950 h 6858000"/>
              <a:gd name="connsiteX7" fmla="*/ 8632190 w 12161519"/>
              <a:gd name="connsiteY7" fmla="*/ 6858000 h 6858000"/>
              <a:gd name="connsiteX8" fmla="*/ 7049770 w 12161519"/>
              <a:gd name="connsiteY8" fmla="*/ 6858000 h 6858000"/>
              <a:gd name="connsiteX9" fmla="*/ 5320030 w 12161519"/>
              <a:gd name="connsiteY9" fmla="*/ 0 h 6858000"/>
              <a:gd name="connsiteX10" fmla="*/ 10476230 w 12161519"/>
              <a:gd name="connsiteY10" fmla="*/ 0 h 6858000"/>
              <a:gd name="connsiteX11" fmla="*/ 6822440 w 12161519"/>
              <a:gd name="connsiteY11" fmla="*/ 6858000 h 6858000"/>
              <a:gd name="connsiteX12" fmla="*/ 1664970 w 12161519"/>
              <a:gd name="connsiteY12" fmla="*/ 6858000 h 6858000"/>
              <a:gd name="connsiteX13" fmla="*/ 3529330 w 12161519"/>
              <a:gd name="connsiteY13" fmla="*/ 0 h 6858000"/>
              <a:gd name="connsiteX14" fmla="*/ 5111750 w 12161519"/>
              <a:gd name="connsiteY14" fmla="*/ 0 h 6858000"/>
              <a:gd name="connsiteX15" fmla="*/ 1456690 w 12161519"/>
              <a:gd name="connsiteY15" fmla="*/ 6858000 h 6858000"/>
              <a:gd name="connsiteX16" fmla="*/ 0 w 12161519"/>
              <a:gd name="connsiteY16" fmla="*/ 6858000 h 6858000"/>
              <a:gd name="connsiteX17" fmla="*/ 0 w 12161519"/>
              <a:gd name="connsiteY17" fmla="*/ 6623050 h 6858000"/>
              <a:gd name="connsiteX18" fmla="*/ 2630170 w 12161519"/>
              <a:gd name="connsiteY18" fmla="*/ 0 h 6858000"/>
              <a:gd name="connsiteX19" fmla="*/ 3314700 w 12161519"/>
              <a:gd name="connsiteY19" fmla="*/ 0 h 6858000"/>
              <a:gd name="connsiteX20" fmla="*/ 0 w 12161519"/>
              <a:gd name="connsiteY20" fmla="*/ 6219190 h 6858000"/>
              <a:gd name="connsiteX21" fmla="*/ 0 w 12161519"/>
              <a:gd name="connsiteY21" fmla="*/ 4935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61519" h="6858000">
                <a:moveTo>
                  <a:pt x="12161519" y="638810"/>
                </a:moveTo>
                <a:lnTo>
                  <a:pt x="12161519" y="1922780"/>
                </a:lnTo>
                <a:lnTo>
                  <a:pt x="9531350" y="6858000"/>
                </a:lnTo>
                <a:lnTo>
                  <a:pt x="8846819" y="6858000"/>
                </a:lnTo>
                <a:close/>
                <a:moveTo>
                  <a:pt x="10704830" y="0"/>
                </a:moveTo>
                <a:lnTo>
                  <a:pt x="12161519" y="0"/>
                </a:lnTo>
                <a:lnTo>
                  <a:pt x="12161519" y="234950"/>
                </a:lnTo>
                <a:lnTo>
                  <a:pt x="8632190" y="6858000"/>
                </a:lnTo>
                <a:lnTo>
                  <a:pt x="7049770" y="6858000"/>
                </a:lnTo>
                <a:close/>
                <a:moveTo>
                  <a:pt x="5320030" y="0"/>
                </a:moveTo>
                <a:lnTo>
                  <a:pt x="10476230" y="0"/>
                </a:lnTo>
                <a:lnTo>
                  <a:pt x="6822440" y="6858000"/>
                </a:lnTo>
                <a:lnTo>
                  <a:pt x="1664970" y="6858000"/>
                </a:lnTo>
                <a:close/>
                <a:moveTo>
                  <a:pt x="3529330" y="0"/>
                </a:moveTo>
                <a:lnTo>
                  <a:pt x="5111750" y="0"/>
                </a:lnTo>
                <a:lnTo>
                  <a:pt x="1456690" y="6858000"/>
                </a:lnTo>
                <a:lnTo>
                  <a:pt x="0" y="6858000"/>
                </a:lnTo>
                <a:lnTo>
                  <a:pt x="0" y="6623050"/>
                </a:lnTo>
                <a:close/>
                <a:moveTo>
                  <a:pt x="2630170" y="0"/>
                </a:moveTo>
                <a:lnTo>
                  <a:pt x="3314700" y="0"/>
                </a:lnTo>
                <a:lnTo>
                  <a:pt x="0" y="6219190"/>
                </a:lnTo>
                <a:lnTo>
                  <a:pt x="0" y="493522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Title 1">
            <a:extLst>
              <a:ext uri="{FF2B5EF4-FFF2-40B4-BE49-F238E27FC236}">
                <a16:creationId xmlns:a16="http://schemas.microsoft.com/office/drawing/2014/main" id="{BFD7B55F-CFD3-4921-BB2A-B14EB4E36369}"/>
              </a:ext>
            </a:extLst>
          </p:cNvPr>
          <p:cNvSpPr>
            <a:spLocks noGrp="1"/>
          </p:cNvSpPr>
          <p:nvPr>
            <p:ph type="title" hasCustomPrompt="1"/>
          </p:nvPr>
        </p:nvSpPr>
        <p:spPr>
          <a:xfrm>
            <a:off x="774032" y="1033272"/>
            <a:ext cx="10514998" cy="782638"/>
          </a:xfrm>
        </p:spPr>
        <p:txBody>
          <a:bodyPr>
            <a:normAutofit/>
          </a:bodyPr>
          <a:lstStyle>
            <a:lvl1pPr algn="l">
              <a:defRPr sz="4000" b="1">
                <a:solidFill>
                  <a:schemeClr val="bg1"/>
                </a:solidFill>
              </a:defRPr>
            </a:lvl1pPr>
          </a:lstStyle>
          <a:p>
            <a:r>
              <a:rPr lang="en-US" dirty="0"/>
              <a:t>BIG IMAGE SLIDE</a:t>
            </a:r>
            <a:endParaRPr lang="ru-RU" dirty="0"/>
          </a:p>
        </p:txBody>
      </p:sp>
      <p:sp>
        <p:nvSpPr>
          <p:cNvPr id="21" name="Text Placeholder 17">
            <a:extLst>
              <a:ext uri="{FF2B5EF4-FFF2-40B4-BE49-F238E27FC236}">
                <a16:creationId xmlns:a16="http://schemas.microsoft.com/office/drawing/2014/main" id="{932204AA-73EE-4F85-898B-E747C5ACC051}"/>
              </a:ext>
            </a:extLst>
          </p:cNvPr>
          <p:cNvSpPr>
            <a:spLocks noGrp="1"/>
          </p:cNvSpPr>
          <p:nvPr>
            <p:ph type="body" sz="quarter" idx="13" hasCustomPrompt="1"/>
          </p:nvPr>
        </p:nvSpPr>
        <p:spPr>
          <a:xfrm>
            <a:off x="774032" y="1880794"/>
            <a:ext cx="10518598" cy="782639"/>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3" name="Graphic 4">
            <a:extLst>
              <a:ext uri="{FF2B5EF4-FFF2-40B4-BE49-F238E27FC236}">
                <a16:creationId xmlns:a16="http://schemas.microsoft.com/office/drawing/2014/main" id="{38541361-4795-490E-8165-B4A338F8231D}"/>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 name="TextBox 1">
            <a:extLst>
              <a:ext uri="{FF2B5EF4-FFF2-40B4-BE49-F238E27FC236}">
                <a16:creationId xmlns:a16="http://schemas.microsoft.com/office/drawing/2014/main" id="{B72E78DA-7F75-294B-AECF-F02F6C41615D}"/>
              </a:ext>
            </a:extLst>
          </p:cNvPr>
          <p:cNvSpPr txBox="1"/>
          <p:nvPr userDrawn="1"/>
        </p:nvSpPr>
        <p:spPr>
          <a:xfrm>
            <a:off x="327546" y="300250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F5D581-F5B0-4701-B187-0D4FAB44900C}"/>
              </a:ext>
            </a:extLst>
          </p:cNvPr>
          <p:cNvSpPr/>
          <p:nvPr userDrawn="1"/>
        </p:nvSpPr>
        <p:spPr>
          <a:xfrm>
            <a:off x="0" y="0"/>
            <a:ext cx="12192000" cy="6858000"/>
          </a:xfrm>
          <a:prstGeom prst="rect">
            <a:avLst/>
          </a:prstGeom>
          <a:solidFill>
            <a:schemeClr val="accent6"/>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11" name="Freeform: Shape 10">
            <a:extLst>
              <a:ext uri="{FF2B5EF4-FFF2-40B4-BE49-F238E27FC236}">
                <a16:creationId xmlns:a16="http://schemas.microsoft.com/office/drawing/2014/main" id="{0E5F41AB-E2B9-45DD-B1C7-9F4DBA4946B9}"/>
              </a:ext>
            </a:extLst>
          </p:cNvPr>
          <p:cNvSpPr/>
          <p:nvPr userDrawn="1"/>
        </p:nvSpPr>
        <p:spPr>
          <a:xfrm>
            <a:off x="2445759"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156579"/>
            <a:ext cx="10515600" cy="1325563"/>
          </a:xfrm>
        </p:spPr>
        <p:txBody>
          <a:bodyPr lIns="0" rIns="0"/>
          <a:lstStyle>
            <a:lvl1pPr algn="ctr">
              <a:defRPr>
                <a:solidFill>
                  <a:schemeClr val="bg1"/>
                </a:solidFill>
              </a:defRPr>
            </a:lvl1pPr>
          </a:lstStyle>
          <a:p>
            <a:r>
              <a:rPr lang="en-US" dirty="0"/>
              <a:t>VIDEO SLIDE</a:t>
            </a:r>
            <a:endParaRPr lang="ru-RU"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solidFill>
                  <a:schemeClr val="bg1">
                    <a:lumMod val="75000"/>
                  </a:schemeClr>
                </a:solidFill>
              </a:defRPr>
            </a:lvl1pPr>
          </a:lstStyle>
          <a:p>
            <a:r>
              <a:rPr lang="en-US"/>
              <a:t>Click icon to add media</a:t>
            </a:r>
            <a:endParaRPr lang="ru-RU" dirty="0"/>
          </a:p>
        </p:txBody>
      </p:sp>
      <p:sp>
        <p:nvSpPr>
          <p:cNvPr id="12" name="Graphic 4">
            <a:extLst>
              <a:ext uri="{FF2B5EF4-FFF2-40B4-BE49-F238E27FC236}">
                <a16:creationId xmlns:a16="http://schemas.microsoft.com/office/drawing/2014/main" id="{C7654E36-50FF-425E-B595-F3957610B5D8}"/>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730162" y="6002372"/>
            <a:ext cx="549442" cy="365125"/>
          </a:xfrm>
          <a:prstGeom prst="rect">
            <a:avLst/>
          </a:prstGeom>
        </p:spPr>
        <p:txBody>
          <a:bodyPr vert="horz" lIns="91440" tIns="45720" rIns="91440" bIns="45720" rtlCol="0" anchor="ctr"/>
          <a:lstStyle>
            <a:lvl1pPr algn="r">
              <a:defRPr sz="1400">
                <a:solidFill>
                  <a:schemeClr val="tx2"/>
                </a:solidFill>
                <a:latin typeface="+mn-lt"/>
              </a:defRPr>
            </a:lvl1pPr>
          </a:lstStyle>
          <a:p>
            <a:fld id="{D495E168-DA5E-4888-8D8A-92B118324C14}" type="slidenum">
              <a:rPr lang="ru-RU" smtClean="0"/>
              <a:pPr/>
              <a:t>‹#›</a:t>
            </a:fld>
            <a:endParaRPr lang="ru-RU"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6002372"/>
            <a:ext cx="2743200" cy="365125"/>
          </a:xfrm>
          <a:prstGeom prst="rect">
            <a:avLst/>
          </a:prstGeom>
        </p:spPr>
        <p:txBody>
          <a:bodyPr vert="horz" lIns="91440" tIns="45720" rIns="91440" bIns="45720" rtlCol="0" anchor="ctr"/>
          <a:lstStyle>
            <a:lvl1pPr algn="ctr">
              <a:defRPr sz="1400">
                <a:solidFill>
                  <a:schemeClr val="bg2"/>
                </a:solidFill>
              </a:defRPr>
            </a:lvl1pPr>
          </a:lstStyle>
          <a:p>
            <a:r>
              <a:rPr lang="ru-RU"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002372"/>
            <a:ext cx="3398763" cy="365125"/>
          </a:xfrm>
          <a:prstGeom prst="rect">
            <a:avLst/>
          </a:prstGeom>
        </p:spPr>
        <p:txBody>
          <a:bodyPr vert="horz" lIns="91440" tIns="45720" rIns="91440" bIns="45720" rtlCol="0" anchor="ctr"/>
          <a:lstStyle>
            <a:lvl1pPr algn="l">
              <a:defRPr sz="1400">
                <a:solidFill>
                  <a:schemeClr val="bg2"/>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89" r:id="rId1"/>
    <p:sldLayoutId id="2147483677" r:id="rId2"/>
    <p:sldLayoutId id="2147483678" r:id="rId3"/>
    <p:sldLayoutId id="2147483679" r:id="rId4"/>
    <p:sldLayoutId id="2147483681" r:id="rId5"/>
    <p:sldLayoutId id="2147483690" r:id="rId6"/>
    <p:sldLayoutId id="2147483691" r:id="rId7"/>
    <p:sldLayoutId id="2147483684" r:id="rId8"/>
    <p:sldLayoutId id="2147483685" r:id="rId9"/>
    <p:sldLayoutId id="2147483692" r:id="rId10"/>
    <p:sldLayoutId id="2147483693" r:id="rId11"/>
    <p:sldLayoutId id="2147483694" r:id="rId12"/>
    <p:sldLayoutId id="2147483697" r:id="rId13"/>
    <p:sldLayoutId id="2147483698" r:id="rId14"/>
    <p:sldLayoutId id="2147483699" r:id="rId15"/>
    <p:sldLayoutId id="2147483701" r:id="rId16"/>
    <p:sldLayoutId id="2147483700" r:id="rId17"/>
    <p:sldLayoutId id="2147483687" r:id="rId18"/>
    <p:sldLayoutId id="2147483696" r:id="rId19"/>
    <p:sldLayoutId id="2147483688" r:id="rId20"/>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p15:clr>
            <a:srgbClr val="F26B43"/>
          </p15:clr>
        </p15:guide>
        <p15:guide id="2" pos="574">
          <p15:clr>
            <a:srgbClr val="F26B43"/>
          </p15:clr>
        </p15:guide>
        <p15:guide id="3" pos="7106">
          <p15:clr>
            <a:srgbClr val="F26B43"/>
          </p15:clr>
        </p15:guide>
        <p15:guide id="4" orient="horz" pos="3748">
          <p15:clr>
            <a:srgbClr val="F26B43"/>
          </p15:clr>
        </p15:guide>
        <p15:guide id="5" pos="4407">
          <p15:clr>
            <a:srgbClr val="F26B43"/>
          </p15:clr>
        </p15:guide>
        <p15:guide id="6" pos="3273">
          <p15:clr>
            <a:srgbClr val="F26B43"/>
          </p15:clr>
        </p15:guide>
        <p15:guide id="7" pos="3840">
          <p15:clr>
            <a:srgbClr val="F26B43"/>
          </p15:clr>
        </p15:guide>
        <p15:guide id="8"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Building glass walls and sky">
            <a:extLst>
              <a:ext uri="{FF2B5EF4-FFF2-40B4-BE49-F238E27FC236}">
                <a16:creationId xmlns:a16="http://schemas.microsoft.com/office/drawing/2014/main" id="{873751CF-C490-45B5-B248-BF86A59ECF2E}"/>
              </a:ext>
            </a:extLst>
          </p:cNvPr>
          <p:cNvPicPr>
            <a:picLocks noGrp="1" noChangeAspect="1"/>
          </p:cNvPicPr>
          <p:nvPr>
            <p:ph type="pic" sz="quarter" idx="22"/>
          </p:nvPr>
        </p:nvPicPr>
        <p:blipFill rotWithShape="1">
          <a:blip r:embed="rId2"/>
          <a:srcRect l="-48" t="6766" r="19843" b="3091"/>
          <a:stretch/>
        </p:blipFill>
        <p:spPr>
          <a:xfrm>
            <a:off x="2885365" y="0"/>
            <a:ext cx="9155634" cy="6858000"/>
          </a:xfrm>
        </p:spPr>
      </p:pic>
      <p:sp>
        <p:nvSpPr>
          <p:cNvPr id="2" name="Title 1">
            <a:extLst>
              <a:ext uri="{FF2B5EF4-FFF2-40B4-BE49-F238E27FC236}">
                <a16:creationId xmlns:a16="http://schemas.microsoft.com/office/drawing/2014/main" id="{F56E9371-6E05-45E0-803B-4C39AC28CC69}"/>
              </a:ext>
            </a:extLst>
          </p:cNvPr>
          <p:cNvSpPr>
            <a:spLocks noGrp="1"/>
          </p:cNvSpPr>
          <p:nvPr>
            <p:ph type="title"/>
          </p:nvPr>
        </p:nvSpPr>
        <p:spPr>
          <a:xfrm>
            <a:off x="82580" y="-40139"/>
            <a:ext cx="11198195" cy="3469139"/>
          </a:xfrm>
        </p:spPr>
        <p:txBody>
          <a:bodyPr/>
          <a:lstStyle/>
          <a:p>
            <a:r>
              <a:rPr lang="en-US" sz="5400" dirty="0"/>
              <a:t>Detecting Building Defects Using VGG16 With</a:t>
            </a:r>
            <a:br>
              <a:rPr lang="en-US" sz="5400" dirty="0"/>
            </a:br>
            <a:r>
              <a:rPr lang="en-US" sz="5400" dirty="0"/>
              <a:t>IBM Cloud</a:t>
            </a:r>
            <a:endParaRPr lang="ru-RU" sz="5400" dirty="0"/>
          </a:p>
        </p:txBody>
      </p:sp>
      <p:sp>
        <p:nvSpPr>
          <p:cNvPr id="12" name="TextBox 11">
            <a:extLst>
              <a:ext uri="{FF2B5EF4-FFF2-40B4-BE49-F238E27FC236}">
                <a16:creationId xmlns:a16="http://schemas.microsoft.com/office/drawing/2014/main" id="{72C5BAD7-DADE-4FFF-999B-B8FBE0A07405}"/>
              </a:ext>
            </a:extLst>
          </p:cNvPr>
          <p:cNvSpPr txBox="1"/>
          <p:nvPr/>
        </p:nvSpPr>
        <p:spPr>
          <a:xfrm>
            <a:off x="216804" y="6031685"/>
            <a:ext cx="2835478" cy="461665"/>
          </a:xfrm>
          <a:prstGeom prst="rect">
            <a:avLst/>
          </a:prstGeom>
          <a:noFill/>
        </p:spPr>
        <p:txBody>
          <a:bodyPr wrap="square" rtlCol="0">
            <a:spAutoFit/>
          </a:bodyPr>
          <a:lstStyle/>
          <a:p>
            <a:r>
              <a:rPr lang="en-US" sz="2400" b="1" dirty="0">
                <a:solidFill>
                  <a:schemeClr val="accent3"/>
                </a:solidFill>
              </a:rPr>
              <a:t>Internship Project</a:t>
            </a:r>
          </a:p>
        </p:txBody>
      </p:sp>
    </p:spTree>
    <p:extLst>
      <p:ext uri="{BB962C8B-B14F-4D97-AF65-F5344CB8AC3E}">
        <p14:creationId xmlns:p14="http://schemas.microsoft.com/office/powerpoint/2010/main" val="3610506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2DAE8E-7152-40D9-A8DF-0DA77C258A31}"/>
              </a:ext>
            </a:extLst>
          </p:cNvPr>
          <p:cNvSpPr>
            <a:spLocks noGrp="1"/>
          </p:cNvSpPr>
          <p:nvPr>
            <p:ph type="sldNum" sz="quarter" idx="10"/>
          </p:nvPr>
        </p:nvSpPr>
        <p:spPr/>
        <p:txBody>
          <a:bodyPr/>
          <a:lstStyle/>
          <a:p>
            <a:fld id="{D495E168-DA5E-4888-8D8A-92B118324C14}" type="slidenum">
              <a:rPr lang="ru-RU" smtClean="0"/>
              <a:pPr/>
              <a:t>10</a:t>
            </a:fld>
            <a:endParaRPr lang="ru-RU" dirty="0"/>
          </a:p>
        </p:txBody>
      </p:sp>
      <p:sp>
        <p:nvSpPr>
          <p:cNvPr id="8" name="TextBox 7">
            <a:extLst>
              <a:ext uri="{FF2B5EF4-FFF2-40B4-BE49-F238E27FC236}">
                <a16:creationId xmlns:a16="http://schemas.microsoft.com/office/drawing/2014/main" id="{C4D5E9AB-AD09-4995-A5FF-B7626AAA5C2F}"/>
              </a:ext>
            </a:extLst>
          </p:cNvPr>
          <p:cNvSpPr txBox="1"/>
          <p:nvPr/>
        </p:nvSpPr>
        <p:spPr>
          <a:xfrm>
            <a:off x="-1" y="490503"/>
            <a:ext cx="12769601" cy="984885"/>
          </a:xfrm>
          <a:prstGeom prst="rect">
            <a:avLst/>
          </a:prstGeom>
          <a:noFill/>
        </p:spPr>
        <p:txBody>
          <a:bodyPr wrap="square">
            <a:spAutoFit/>
          </a:bodyPr>
          <a:lstStyle/>
          <a:p>
            <a:pPr algn="just" rtl="0">
              <a:spcBef>
                <a:spcPts val="0"/>
              </a:spcBef>
              <a:spcAft>
                <a:spcPts val="0"/>
              </a:spcAft>
            </a:pPr>
            <a:r>
              <a:rPr lang="en-US" sz="4000" b="1" i="0" dirty="0">
                <a:solidFill>
                  <a:schemeClr val="bg1"/>
                </a:solidFill>
                <a:effectLst/>
                <a:latin typeface="arial" panose="020B0604020202020204" pitchFamily="34" charset="0"/>
              </a:rPr>
              <a:t>VGG16 (Pre-trained CNN model)</a:t>
            </a:r>
          </a:p>
          <a:p>
            <a:pPr algn="just" rtl="0">
              <a:spcBef>
                <a:spcPts val="0"/>
              </a:spcBef>
              <a:spcAft>
                <a:spcPts val="0"/>
              </a:spcAft>
            </a:pPr>
            <a:endParaRPr lang="en-US" b="1" i="0" u="sng" dirty="0">
              <a:solidFill>
                <a:schemeClr val="bg1"/>
              </a:solidFill>
              <a:effectLst/>
              <a:latin typeface="Open Sans" panose="020B0606030504020204" pitchFamily="34" charset="0"/>
            </a:endParaRPr>
          </a:p>
        </p:txBody>
      </p:sp>
      <p:pic>
        <p:nvPicPr>
          <p:cNvPr id="5" name="Picture 4">
            <a:extLst>
              <a:ext uri="{FF2B5EF4-FFF2-40B4-BE49-F238E27FC236}">
                <a16:creationId xmlns:a16="http://schemas.microsoft.com/office/drawing/2014/main" id="{1BA074AC-C02F-43D6-B8E5-37D9B02BD72F}"/>
              </a:ext>
            </a:extLst>
          </p:cNvPr>
          <p:cNvPicPr>
            <a:picLocks noChangeAspect="1"/>
          </p:cNvPicPr>
          <p:nvPr/>
        </p:nvPicPr>
        <p:blipFill>
          <a:blip r:embed="rId2"/>
          <a:stretch>
            <a:fillRect/>
          </a:stretch>
        </p:blipFill>
        <p:spPr>
          <a:xfrm>
            <a:off x="1317515" y="1508944"/>
            <a:ext cx="9556969" cy="4715686"/>
          </a:xfrm>
          <a:prstGeom prst="rect">
            <a:avLst/>
          </a:prstGeom>
        </p:spPr>
      </p:pic>
      <p:sp>
        <p:nvSpPr>
          <p:cNvPr id="9" name="Rectangle 8">
            <a:extLst>
              <a:ext uri="{FF2B5EF4-FFF2-40B4-BE49-F238E27FC236}">
                <a16:creationId xmlns:a16="http://schemas.microsoft.com/office/drawing/2014/main" id="{039B3F48-3EF5-4B99-9E3F-5BC68DEBA450}"/>
              </a:ext>
            </a:extLst>
          </p:cNvPr>
          <p:cNvSpPr/>
          <p:nvPr/>
        </p:nvSpPr>
        <p:spPr>
          <a:xfrm>
            <a:off x="-1" y="1224794"/>
            <a:ext cx="7776595" cy="50333"/>
          </a:xfrm>
          <a:prstGeom prst="rect">
            <a:avLst/>
          </a:prstGeom>
          <a:solidFill>
            <a:schemeClr val="bg2"/>
          </a:solidFill>
          <a:ln w="12700" cap="flat">
            <a:noFill/>
            <a:prstDash val="solid"/>
            <a:miter/>
          </a:ln>
        </p:spPr>
        <p:txBody>
          <a:bodyPr rtlCol="0" anchor="ctr"/>
          <a:lstStyle/>
          <a:p>
            <a:pPr algn="l"/>
            <a:endParaRPr lang="en-US" dirty="0"/>
          </a:p>
        </p:txBody>
      </p:sp>
    </p:spTree>
    <p:extLst>
      <p:ext uri="{BB962C8B-B14F-4D97-AF65-F5344CB8AC3E}">
        <p14:creationId xmlns:p14="http://schemas.microsoft.com/office/powerpoint/2010/main" val="3323240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2DAE8E-7152-40D9-A8DF-0DA77C258A31}"/>
              </a:ext>
            </a:extLst>
          </p:cNvPr>
          <p:cNvSpPr>
            <a:spLocks noGrp="1"/>
          </p:cNvSpPr>
          <p:nvPr>
            <p:ph type="sldNum" sz="quarter" idx="10"/>
          </p:nvPr>
        </p:nvSpPr>
        <p:spPr/>
        <p:txBody>
          <a:bodyPr/>
          <a:lstStyle/>
          <a:p>
            <a:fld id="{D495E168-DA5E-4888-8D8A-92B118324C14}" type="slidenum">
              <a:rPr lang="ru-RU" smtClean="0"/>
              <a:pPr/>
              <a:t>11</a:t>
            </a:fld>
            <a:endParaRPr lang="ru-RU" dirty="0"/>
          </a:p>
        </p:txBody>
      </p:sp>
      <p:sp>
        <p:nvSpPr>
          <p:cNvPr id="9" name="Rectangle 8">
            <a:extLst>
              <a:ext uri="{FF2B5EF4-FFF2-40B4-BE49-F238E27FC236}">
                <a16:creationId xmlns:a16="http://schemas.microsoft.com/office/drawing/2014/main" id="{039B3F48-3EF5-4B99-9E3F-5BC68DEBA450}"/>
              </a:ext>
            </a:extLst>
          </p:cNvPr>
          <p:cNvSpPr/>
          <p:nvPr/>
        </p:nvSpPr>
        <p:spPr>
          <a:xfrm>
            <a:off x="-1" y="1224793"/>
            <a:ext cx="9529895" cy="58723"/>
          </a:xfrm>
          <a:prstGeom prst="rect">
            <a:avLst/>
          </a:prstGeom>
          <a:solidFill>
            <a:schemeClr val="bg2"/>
          </a:solidFill>
          <a:ln w="12700" cap="flat">
            <a:noFill/>
            <a:prstDash val="solid"/>
            <a:miter/>
          </a:ln>
        </p:spPr>
        <p:txBody>
          <a:bodyPr rtlCol="0" anchor="ctr"/>
          <a:lstStyle/>
          <a:p>
            <a:pPr algn="l"/>
            <a:endParaRPr lang="en-US" dirty="0"/>
          </a:p>
        </p:txBody>
      </p:sp>
      <p:sp>
        <p:nvSpPr>
          <p:cNvPr id="6" name="TextBox 5">
            <a:extLst>
              <a:ext uri="{FF2B5EF4-FFF2-40B4-BE49-F238E27FC236}">
                <a16:creationId xmlns:a16="http://schemas.microsoft.com/office/drawing/2014/main" id="{8867E641-C666-4D18-B33A-9E560E3241F1}"/>
              </a:ext>
            </a:extLst>
          </p:cNvPr>
          <p:cNvSpPr txBox="1"/>
          <p:nvPr/>
        </p:nvSpPr>
        <p:spPr>
          <a:xfrm>
            <a:off x="-1" y="490503"/>
            <a:ext cx="12769601" cy="707886"/>
          </a:xfrm>
          <a:prstGeom prst="rect">
            <a:avLst/>
          </a:prstGeom>
          <a:noFill/>
        </p:spPr>
        <p:txBody>
          <a:bodyPr wrap="square">
            <a:spAutoFit/>
          </a:bodyPr>
          <a:lstStyle/>
          <a:p>
            <a:pPr algn="l"/>
            <a:r>
              <a:rPr lang="en-US" sz="4000" b="1" i="0" dirty="0">
                <a:solidFill>
                  <a:schemeClr val="bg1"/>
                </a:solidFill>
                <a:effectLst/>
              </a:rPr>
              <a:t>Importing The Model Building Libraries</a:t>
            </a:r>
          </a:p>
        </p:txBody>
      </p:sp>
      <p:sp>
        <p:nvSpPr>
          <p:cNvPr id="4" name="Rectangle: Rounded Corners 3">
            <a:extLst>
              <a:ext uri="{FF2B5EF4-FFF2-40B4-BE49-F238E27FC236}">
                <a16:creationId xmlns:a16="http://schemas.microsoft.com/office/drawing/2014/main" id="{C2D56FC1-E114-4550-A971-31B0FCF04B97}"/>
              </a:ext>
            </a:extLst>
          </p:cNvPr>
          <p:cNvSpPr/>
          <p:nvPr/>
        </p:nvSpPr>
        <p:spPr>
          <a:xfrm>
            <a:off x="6384798" y="4199997"/>
            <a:ext cx="4894805" cy="1699214"/>
          </a:xfrm>
          <a:prstGeom prst="roundRect">
            <a:avLst/>
          </a:prstGeom>
          <a:solidFill>
            <a:schemeClr val="bg2"/>
          </a:solidFill>
          <a:ln w="12700" cap="flat">
            <a:noFill/>
            <a:prstDash val="solid"/>
            <a:miter/>
          </a:ln>
        </p:spPr>
        <p:txBody>
          <a:bodyPr rtlCol="0" anchor="ctr"/>
          <a:lstStyle/>
          <a:p>
            <a:pPr algn="l"/>
            <a:endParaRPr lang="en-US" dirty="0"/>
          </a:p>
        </p:txBody>
      </p:sp>
      <p:sp>
        <p:nvSpPr>
          <p:cNvPr id="10" name="TextBox 9">
            <a:extLst>
              <a:ext uri="{FF2B5EF4-FFF2-40B4-BE49-F238E27FC236}">
                <a16:creationId xmlns:a16="http://schemas.microsoft.com/office/drawing/2014/main" id="{F931B76C-5A7D-41CE-A7B7-EB382D33C97D}"/>
              </a:ext>
            </a:extLst>
          </p:cNvPr>
          <p:cNvSpPr txBox="1"/>
          <p:nvPr/>
        </p:nvSpPr>
        <p:spPr>
          <a:xfrm>
            <a:off x="6489040" y="4421883"/>
            <a:ext cx="4688669" cy="1477328"/>
          </a:xfrm>
          <a:prstGeom prst="rect">
            <a:avLst/>
          </a:prstGeom>
          <a:noFill/>
        </p:spPr>
        <p:txBody>
          <a:bodyPr wrap="square" rtlCol="0">
            <a:spAutoFit/>
          </a:bodyPr>
          <a:lstStyle/>
          <a:p>
            <a:pPr marL="285750" indent="-285750">
              <a:buFont typeface="Wingdings" panose="05000000000000000000" pitchFamily="2" charset="2"/>
              <a:buChar char="Ø"/>
            </a:pPr>
            <a:r>
              <a:rPr lang="en-US" b="0" i="0" dirty="0">
                <a:solidFill>
                  <a:schemeClr val="tx1">
                    <a:lumMod val="95000"/>
                    <a:lumOff val="5000"/>
                  </a:schemeClr>
                </a:solidFill>
                <a:effectLst/>
                <a:latin typeface="arial" panose="020B0604020202020204" pitchFamily="34" charset="0"/>
              </a:rPr>
              <a:t>Importing libraries is a very crucial step in our deep learning model building process. We have to define how our model will look and that requires.</a:t>
            </a:r>
            <a:br>
              <a:rPr lang="en-US" dirty="0">
                <a:solidFill>
                  <a:schemeClr val="tx1">
                    <a:lumMod val="95000"/>
                    <a:lumOff val="5000"/>
                  </a:schemeClr>
                </a:solidFill>
              </a:rPr>
            </a:br>
            <a:endParaRPr lang="en-US" dirty="0">
              <a:solidFill>
                <a:schemeClr val="tx1">
                  <a:lumMod val="95000"/>
                  <a:lumOff val="5000"/>
                </a:schemeClr>
              </a:solidFill>
            </a:endParaRPr>
          </a:p>
        </p:txBody>
      </p:sp>
      <p:pic>
        <p:nvPicPr>
          <p:cNvPr id="11" name="Picture 10">
            <a:extLst>
              <a:ext uri="{FF2B5EF4-FFF2-40B4-BE49-F238E27FC236}">
                <a16:creationId xmlns:a16="http://schemas.microsoft.com/office/drawing/2014/main" id="{CDA20D41-48AE-4180-B343-4F7F67687C72}"/>
              </a:ext>
            </a:extLst>
          </p:cNvPr>
          <p:cNvPicPr>
            <a:picLocks noChangeAspect="1"/>
          </p:cNvPicPr>
          <p:nvPr/>
        </p:nvPicPr>
        <p:blipFill>
          <a:blip r:embed="rId2"/>
          <a:stretch>
            <a:fillRect/>
          </a:stretch>
        </p:blipFill>
        <p:spPr>
          <a:xfrm>
            <a:off x="386461" y="1834819"/>
            <a:ext cx="5208996" cy="2275269"/>
          </a:xfrm>
          <a:prstGeom prst="rect">
            <a:avLst/>
          </a:prstGeom>
        </p:spPr>
      </p:pic>
    </p:spTree>
    <p:extLst>
      <p:ext uri="{BB962C8B-B14F-4D97-AF65-F5344CB8AC3E}">
        <p14:creationId xmlns:p14="http://schemas.microsoft.com/office/powerpoint/2010/main" val="1741092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2DAE8E-7152-40D9-A8DF-0DA77C258A31}"/>
              </a:ext>
            </a:extLst>
          </p:cNvPr>
          <p:cNvSpPr>
            <a:spLocks noGrp="1"/>
          </p:cNvSpPr>
          <p:nvPr>
            <p:ph type="sldNum" sz="quarter" idx="10"/>
          </p:nvPr>
        </p:nvSpPr>
        <p:spPr/>
        <p:txBody>
          <a:bodyPr/>
          <a:lstStyle/>
          <a:p>
            <a:fld id="{D495E168-DA5E-4888-8D8A-92B118324C14}" type="slidenum">
              <a:rPr lang="ru-RU" smtClean="0"/>
              <a:pPr/>
              <a:t>12</a:t>
            </a:fld>
            <a:endParaRPr lang="ru-RU" dirty="0"/>
          </a:p>
        </p:txBody>
      </p:sp>
      <p:sp>
        <p:nvSpPr>
          <p:cNvPr id="8" name="TextBox 7">
            <a:extLst>
              <a:ext uri="{FF2B5EF4-FFF2-40B4-BE49-F238E27FC236}">
                <a16:creationId xmlns:a16="http://schemas.microsoft.com/office/drawing/2014/main" id="{C4D5E9AB-AD09-4995-A5FF-B7626AAA5C2F}"/>
              </a:ext>
            </a:extLst>
          </p:cNvPr>
          <p:cNvSpPr txBox="1"/>
          <p:nvPr/>
        </p:nvSpPr>
        <p:spPr>
          <a:xfrm>
            <a:off x="-1" y="490503"/>
            <a:ext cx="12769601" cy="769441"/>
          </a:xfrm>
          <a:prstGeom prst="rect">
            <a:avLst/>
          </a:prstGeom>
          <a:noFill/>
        </p:spPr>
        <p:txBody>
          <a:bodyPr wrap="square">
            <a:spAutoFit/>
          </a:bodyPr>
          <a:lstStyle/>
          <a:p>
            <a:pPr algn="l"/>
            <a:r>
              <a:rPr lang="en-US" sz="4400" b="1" i="0" dirty="0">
                <a:solidFill>
                  <a:schemeClr val="bg1"/>
                </a:solidFill>
                <a:effectLst/>
                <a:latin typeface="Open Sans" panose="020B0606030504020204" pitchFamily="34" charset="0"/>
              </a:rPr>
              <a:t>Resizing the images</a:t>
            </a:r>
          </a:p>
        </p:txBody>
      </p:sp>
      <p:sp>
        <p:nvSpPr>
          <p:cNvPr id="9" name="Rectangle 8">
            <a:extLst>
              <a:ext uri="{FF2B5EF4-FFF2-40B4-BE49-F238E27FC236}">
                <a16:creationId xmlns:a16="http://schemas.microsoft.com/office/drawing/2014/main" id="{039B3F48-3EF5-4B99-9E3F-5BC68DEBA450}"/>
              </a:ext>
            </a:extLst>
          </p:cNvPr>
          <p:cNvSpPr/>
          <p:nvPr/>
        </p:nvSpPr>
        <p:spPr>
          <a:xfrm flipV="1">
            <a:off x="95692" y="1259944"/>
            <a:ext cx="5592727" cy="80872"/>
          </a:xfrm>
          <a:prstGeom prst="rect">
            <a:avLst/>
          </a:prstGeom>
          <a:solidFill>
            <a:schemeClr val="bg2"/>
          </a:solidFill>
          <a:ln w="12700" cap="flat">
            <a:noFill/>
            <a:prstDash val="solid"/>
            <a:miter/>
          </a:ln>
        </p:spPr>
        <p:txBody>
          <a:bodyPr rtlCol="0" anchor="ctr"/>
          <a:lstStyle/>
          <a:p>
            <a:pPr algn="l"/>
            <a:endParaRPr lang="en-US" dirty="0"/>
          </a:p>
        </p:txBody>
      </p:sp>
      <p:sp>
        <p:nvSpPr>
          <p:cNvPr id="4" name="Rectangle: Rounded Corners 3">
            <a:extLst>
              <a:ext uri="{FF2B5EF4-FFF2-40B4-BE49-F238E27FC236}">
                <a16:creationId xmlns:a16="http://schemas.microsoft.com/office/drawing/2014/main" id="{7C3BC920-620A-4DC7-A878-AD88DDB56E79}"/>
              </a:ext>
            </a:extLst>
          </p:cNvPr>
          <p:cNvSpPr/>
          <p:nvPr/>
        </p:nvSpPr>
        <p:spPr>
          <a:xfrm>
            <a:off x="458470" y="2572377"/>
            <a:ext cx="6630813" cy="2185214"/>
          </a:xfrm>
          <a:prstGeom prst="roundRect">
            <a:avLst/>
          </a:prstGeom>
          <a:solidFill>
            <a:schemeClr val="bg2"/>
          </a:solidFill>
          <a:ln w="28575" cap="flat">
            <a:solidFill>
              <a:schemeClr val="accent3">
                <a:lumMod val="60000"/>
                <a:lumOff val="40000"/>
              </a:schemeClr>
            </a:solidFill>
            <a:prstDash val="solid"/>
            <a:miter/>
          </a:ln>
        </p:spPr>
        <p:txBody>
          <a:bodyPr rtlCol="0" anchor="ctr"/>
          <a:lstStyle/>
          <a:p>
            <a:pPr algn="l"/>
            <a:endParaRPr lang="en-US" dirty="0"/>
          </a:p>
        </p:txBody>
      </p:sp>
      <p:sp>
        <p:nvSpPr>
          <p:cNvPr id="10" name="TextBox 9">
            <a:extLst>
              <a:ext uri="{FF2B5EF4-FFF2-40B4-BE49-F238E27FC236}">
                <a16:creationId xmlns:a16="http://schemas.microsoft.com/office/drawing/2014/main" id="{23E15832-B37F-4149-932E-AB7F1284C5FD}"/>
              </a:ext>
            </a:extLst>
          </p:cNvPr>
          <p:cNvSpPr txBox="1"/>
          <p:nvPr/>
        </p:nvSpPr>
        <p:spPr>
          <a:xfrm>
            <a:off x="744280" y="2669549"/>
            <a:ext cx="5878830" cy="2492990"/>
          </a:xfrm>
          <a:prstGeom prst="rect">
            <a:avLst/>
          </a:prstGeom>
          <a:noFill/>
        </p:spPr>
        <p:txBody>
          <a:bodyPr wrap="square" rtlCol="0">
            <a:spAutoFit/>
          </a:bodyPr>
          <a:lstStyle/>
          <a:p>
            <a:pPr marL="342900" indent="-342900" algn="just" rtl="0">
              <a:spcBef>
                <a:spcPts val="0"/>
              </a:spcBef>
              <a:spcAft>
                <a:spcPts val="0"/>
              </a:spcAft>
              <a:buFont typeface="Wingdings" panose="05000000000000000000" pitchFamily="2" charset="2"/>
              <a:buChar char="Ø"/>
            </a:pPr>
            <a:r>
              <a:rPr lang="en-US" sz="2000" b="0" dirty="0">
                <a:solidFill>
                  <a:schemeClr val="bg1"/>
                </a:solidFill>
                <a:effectLst/>
              </a:rPr>
              <a:t>If you use a pre-trained model you have to resize and normalize the input to the same format the network was originally trained on. 244x244 is a very common choice, but you need to check with the pre-trained model that you have.</a:t>
            </a:r>
          </a:p>
          <a:p>
            <a:br>
              <a:rPr lang="en-US" dirty="0">
                <a:solidFill>
                  <a:srgbClr val="444444"/>
                </a:solidFill>
                <a:effectLst/>
                <a:latin typeface="arial" panose="020B0604020202020204" pitchFamily="34" charset="0"/>
              </a:rPr>
            </a:br>
            <a:endParaRPr lang="en-US" dirty="0"/>
          </a:p>
        </p:txBody>
      </p:sp>
      <p:pic>
        <p:nvPicPr>
          <p:cNvPr id="7" name="Picture 6">
            <a:extLst>
              <a:ext uri="{FF2B5EF4-FFF2-40B4-BE49-F238E27FC236}">
                <a16:creationId xmlns:a16="http://schemas.microsoft.com/office/drawing/2014/main" id="{8FBD0D9A-6AC2-4EFE-B8C7-4F801814AD3E}"/>
              </a:ext>
            </a:extLst>
          </p:cNvPr>
          <p:cNvPicPr>
            <a:picLocks noChangeAspect="1"/>
          </p:cNvPicPr>
          <p:nvPr/>
        </p:nvPicPr>
        <p:blipFill>
          <a:blip r:embed="rId2"/>
          <a:stretch>
            <a:fillRect/>
          </a:stretch>
        </p:blipFill>
        <p:spPr>
          <a:xfrm>
            <a:off x="7913746" y="2885947"/>
            <a:ext cx="3209925" cy="15906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788255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2DAE8E-7152-40D9-A8DF-0DA77C258A31}"/>
              </a:ext>
            </a:extLst>
          </p:cNvPr>
          <p:cNvSpPr>
            <a:spLocks noGrp="1"/>
          </p:cNvSpPr>
          <p:nvPr>
            <p:ph type="sldNum" sz="quarter" idx="10"/>
          </p:nvPr>
        </p:nvSpPr>
        <p:spPr/>
        <p:txBody>
          <a:bodyPr/>
          <a:lstStyle/>
          <a:p>
            <a:fld id="{D495E168-DA5E-4888-8D8A-92B118324C14}" type="slidenum">
              <a:rPr lang="ru-RU" smtClean="0"/>
              <a:pPr/>
              <a:t>13</a:t>
            </a:fld>
            <a:endParaRPr lang="ru-RU" dirty="0"/>
          </a:p>
        </p:txBody>
      </p:sp>
      <p:sp>
        <p:nvSpPr>
          <p:cNvPr id="9" name="Rectangle 8">
            <a:extLst>
              <a:ext uri="{FF2B5EF4-FFF2-40B4-BE49-F238E27FC236}">
                <a16:creationId xmlns:a16="http://schemas.microsoft.com/office/drawing/2014/main" id="{039B3F48-3EF5-4B99-9E3F-5BC68DEBA450}"/>
              </a:ext>
            </a:extLst>
          </p:cNvPr>
          <p:cNvSpPr/>
          <p:nvPr/>
        </p:nvSpPr>
        <p:spPr>
          <a:xfrm flipV="1">
            <a:off x="148856" y="1076283"/>
            <a:ext cx="11193060" cy="45719"/>
          </a:xfrm>
          <a:prstGeom prst="rect">
            <a:avLst/>
          </a:prstGeom>
          <a:solidFill>
            <a:schemeClr val="bg2"/>
          </a:solidFill>
          <a:ln w="12700" cap="flat">
            <a:noFill/>
            <a:prstDash val="solid"/>
            <a:miter/>
          </a:ln>
        </p:spPr>
        <p:txBody>
          <a:bodyPr rtlCol="0" anchor="ctr"/>
          <a:lstStyle/>
          <a:p>
            <a:pPr algn="l"/>
            <a:endParaRPr lang="en-US" dirty="0"/>
          </a:p>
        </p:txBody>
      </p:sp>
      <p:sp>
        <p:nvSpPr>
          <p:cNvPr id="7" name="TextBox 6">
            <a:extLst>
              <a:ext uri="{FF2B5EF4-FFF2-40B4-BE49-F238E27FC236}">
                <a16:creationId xmlns:a16="http://schemas.microsoft.com/office/drawing/2014/main" id="{8DA03930-18A9-4A84-81F5-C6F8F177418E}"/>
              </a:ext>
            </a:extLst>
          </p:cNvPr>
          <p:cNvSpPr txBox="1"/>
          <p:nvPr/>
        </p:nvSpPr>
        <p:spPr>
          <a:xfrm>
            <a:off x="154449" y="379611"/>
            <a:ext cx="11578953" cy="707886"/>
          </a:xfrm>
          <a:prstGeom prst="rect">
            <a:avLst/>
          </a:prstGeom>
          <a:noFill/>
        </p:spPr>
        <p:txBody>
          <a:bodyPr wrap="square">
            <a:spAutoFit/>
          </a:bodyPr>
          <a:lstStyle/>
          <a:p>
            <a:pPr algn="l"/>
            <a:r>
              <a:rPr lang="en-US" sz="4000" b="1" i="0" dirty="0">
                <a:solidFill>
                  <a:schemeClr val="bg1"/>
                </a:solidFill>
                <a:effectLst/>
              </a:rPr>
              <a:t>Pre-Trained CNN Model As A Feature Extractor</a:t>
            </a:r>
          </a:p>
        </p:txBody>
      </p:sp>
      <p:sp>
        <p:nvSpPr>
          <p:cNvPr id="12" name="Rectangle: Rounded Corners 11">
            <a:extLst>
              <a:ext uri="{FF2B5EF4-FFF2-40B4-BE49-F238E27FC236}">
                <a16:creationId xmlns:a16="http://schemas.microsoft.com/office/drawing/2014/main" id="{6269B1B9-911F-45F4-AF19-C2FEB67F5972}"/>
              </a:ext>
            </a:extLst>
          </p:cNvPr>
          <p:cNvSpPr/>
          <p:nvPr/>
        </p:nvSpPr>
        <p:spPr>
          <a:xfrm rot="10800000" flipH="1" flipV="1">
            <a:off x="664534" y="1601166"/>
            <a:ext cx="10196623" cy="4401206"/>
          </a:xfrm>
          <a:prstGeom prst="roundRect">
            <a:avLst/>
          </a:prstGeom>
          <a:solidFill>
            <a:schemeClr val="bg2"/>
          </a:solidFill>
          <a:ln w="12700" cap="flat">
            <a:noFill/>
            <a:prstDash val="solid"/>
            <a:miter/>
          </a:ln>
        </p:spPr>
        <p:txBody>
          <a:bodyPr rtlCol="0" anchor="ctr"/>
          <a:lstStyle/>
          <a:p>
            <a:pPr algn="l"/>
            <a:endParaRPr lang="en-US" dirty="0"/>
          </a:p>
        </p:txBody>
      </p:sp>
      <p:sp>
        <p:nvSpPr>
          <p:cNvPr id="18" name="TextBox 17">
            <a:extLst>
              <a:ext uri="{FF2B5EF4-FFF2-40B4-BE49-F238E27FC236}">
                <a16:creationId xmlns:a16="http://schemas.microsoft.com/office/drawing/2014/main" id="{AEB2E829-BB28-46A5-87DE-EB3B99EE112F}"/>
              </a:ext>
            </a:extLst>
          </p:cNvPr>
          <p:cNvSpPr txBox="1"/>
          <p:nvPr/>
        </p:nvSpPr>
        <p:spPr>
          <a:xfrm>
            <a:off x="1115461" y="1890791"/>
            <a:ext cx="9294767" cy="4401205"/>
          </a:xfrm>
          <a:prstGeom prst="rect">
            <a:avLst/>
          </a:prstGeom>
          <a:noFill/>
        </p:spPr>
        <p:txBody>
          <a:bodyPr wrap="square" rtlCol="0">
            <a:spAutoFit/>
          </a:bodyPr>
          <a:lstStyle/>
          <a:p>
            <a:pPr marL="285750" indent="-285750" algn="just" rtl="0" fontAlgn="base">
              <a:lnSpc>
                <a:spcPct val="150000"/>
              </a:lnSpc>
              <a:spcBef>
                <a:spcPts val="0"/>
              </a:spcBef>
              <a:spcAft>
                <a:spcPts val="0"/>
              </a:spcAft>
              <a:buFont typeface="Wingdings" panose="05000000000000000000" pitchFamily="2" charset="2"/>
              <a:buChar char="§"/>
            </a:pPr>
            <a:r>
              <a:rPr lang="en-US" sz="2000" b="0" i="0" dirty="0">
                <a:effectLst/>
              </a:rPr>
              <a:t>For one of the models, we will use it as a simple feature extractor by freezing all the five convolution blocks to make sure their weights don’t get updated after each epoch as we train our own model.</a:t>
            </a:r>
          </a:p>
          <a:p>
            <a:pPr marL="285750" indent="-285750" algn="just" rtl="0" fontAlgn="base">
              <a:lnSpc>
                <a:spcPct val="150000"/>
              </a:lnSpc>
              <a:spcBef>
                <a:spcPts val="0"/>
              </a:spcBef>
              <a:spcAft>
                <a:spcPts val="0"/>
              </a:spcAft>
              <a:buFont typeface="Wingdings" panose="05000000000000000000" pitchFamily="2" charset="2"/>
              <a:buChar char="§"/>
            </a:pPr>
            <a:r>
              <a:rPr lang="en-US" sz="2000" b="0" i="0" dirty="0">
                <a:effectLst/>
              </a:rPr>
              <a:t>Here, we have considered images of dimension (224,224,3).</a:t>
            </a:r>
          </a:p>
          <a:p>
            <a:pPr marL="285750" indent="-285750" algn="just" rtl="0" fontAlgn="base">
              <a:lnSpc>
                <a:spcPct val="150000"/>
              </a:lnSpc>
              <a:spcBef>
                <a:spcPts val="0"/>
              </a:spcBef>
              <a:spcAft>
                <a:spcPts val="0"/>
              </a:spcAft>
              <a:buFont typeface="Wingdings" panose="05000000000000000000" pitchFamily="2" charset="2"/>
              <a:buChar char="§"/>
            </a:pPr>
            <a:r>
              <a:rPr lang="en-US" sz="2000" b="0" i="0" dirty="0">
                <a:effectLst/>
              </a:rPr>
              <a:t> Also, we have assigned </a:t>
            </a:r>
            <a:r>
              <a:rPr lang="en-US" sz="2000" b="1" i="0" dirty="0" err="1">
                <a:effectLst/>
              </a:rPr>
              <a:t>include_top</a:t>
            </a:r>
            <a:r>
              <a:rPr lang="en-US" sz="2000" b="1" i="0" dirty="0">
                <a:effectLst/>
              </a:rPr>
              <a:t> = False</a:t>
            </a:r>
            <a:r>
              <a:rPr lang="en-US" sz="2000" b="0" i="0" dirty="0">
                <a:effectLst/>
              </a:rPr>
              <a:t> because we are using the convolution layer for features extraction and wants to train a fully connected layer for our images classification(since it is not the part of </a:t>
            </a:r>
            <a:r>
              <a:rPr lang="en-US" sz="2000" b="0" i="0" dirty="0" err="1">
                <a:effectLst/>
              </a:rPr>
              <a:t>Imagenet</a:t>
            </a:r>
            <a:r>
              <a:rPr lang="en-US" sz="2000" b="0" i="0" dirty="0">
                <a:effectLst/>
              </a:rPr>
              <a:t> dataset)</a:t>
            </a:r>
          </a:p>
          <a:p>
            <a:pPr marL="285750" indent="-285750" algn="just" rtl="0" fontAlgn="base">
              <a:lnSpc>
                <a:spcPct val="150000"/>
              </a:lnSpc>
              <a:spcBef>
                <a:spcPts val="0"/>
              </a:spcBef>
              <a:spcAft>
                <a:spcPts val="0"/>
              </a:spcAft>
              <a:buFont typeface="Wingdings" panose="05000000000000000000" pitchFamily="2" charset="2"/>
              <a:buChar char="§"/>
            </a:pPr>
            <a:r>
              <a:rPr lang="en-US" sz="2000" b="0" i="0" dirty="0">
                <a:effectLst/>
              </a:rPr>
              <a:t>Flatten layer flattens the input. Does not affect the batch size.</a:t>
            </a:r>
          </a:p>
          <a:p>
            <a:br>
              <a:rPr lang="en-US" sz="2000" b="0" i="0" dirty="0">
                <a:solidFill>
                  <a:srgbClr val="444444"/>
                </a:solidFill>
                <a:effectLst/>
                <a:latin typeface="arial" panose="020B0604020202020204" pitchFamily="34" charset="0"/>
              </a:rPr>
            </a:br>
            <a:endParaRPr lang="en-US" sz="2000" dirty="0"/>
          </a:p>
        </p:txBody>
      </p:sp>
    </p:spTree>
    <p:extLst>
      <p:ext uri="{BB962C8B-B14F-4D97-AF65-F5344CB8AC3E}">
        <p14:creationId xmlns:p14="http://schemas.microsoft.com/office/powerpoint/2010/main" val="2865027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2DAE8E-7152-40D9-A8DF-0DA77C258A31}"/>
              </a:ext>
            </a:extLst>
          </p:cNvPr>
          <p:cNvSpPr>
            <a:spLocks noGrp="1"/>
          </p:cNvSpPr>
          <p:nvPr>
            <p:ph type="sldNum" sz="quarter" idx="10"/>
          </p:nvPr>
        </p:nvSpPr>
        <p:spPr/>
        <p:txBody>
          <a:bodyPr/>
          <a:lstStyle/>
          <a:p>
            <a:fld id="{D495E168-DA5E-4888-8D8A-92B118324C14}" type="slidenum">
              <a:rPr lang="ru-RU" smtClean="0"/>
              <a:pPr/>
              <a:t>14</a:t>
            </a:fld>
            <a:endParaRPr lang="ru-RU" dirty="0"/>
          </a:p>
        </p:txBody>
      </p:sp>
      <p:sp>
        <p:nvSpPr>
          <p:cNvPr id="8" name="TextBox 7">
            <a:extLst>
              <a:ext uri="{FF2B5EF4-FFF2-40B4-BE49-F238E27FC236}">
                <a16:creationId xmlns:a16="http://schemas.microsoft.com/office/drawing/2014/main" id="{C4D5E9AB-AD09-4995-A5FF-B7626AAA5C2F}"/>
              </a:ext>
            </a:extLst>
          </p:cNvPr>
          <p:cNvSpPr txBox="1"/>
          <p:nvPr/>
        </p:nvSpPr>
        <p:spPr>
          <a:xfrm>
            <a:off x="-1" y="520668"/>
            <a:ext cx="12769601" cy="984885"/>
          </a:xfrm>
          <a:prstGeom prst="rect">
            <a:avLst/>
          </a:prstGeom>
          <a:noFill/>
        </p:spPr>
        <p:txBody>
          <a:bodyPr wrap="square">
            <a:spAutoFit/>
          </a:bodyPr>
          <a:lstStyle/>
          <a:p>
            <a:pPr algn="just" rtl="0">
              <a:spcBef>
                <a:spcPts val="0"/>
              </a:spcBef>
              <a:spcAft>
                <a:spcPts val="0"/>
              </a:spcAft>
            </a:pPr>
            <a:endParaRPr lang="en-US" sz="4000" b="1" i="0" dirty="0">
              <a:solidFill>
                <a:schemeClr val="bg1"/>
              </a:solidFill>
              <a:effectLst/>
              <a:latin typeface="arial" panose="020B0604020202020204" pitchFamily="34" charset="0"/>
            </a:endParaRPr>
          </a:p>
          <a:p>
            <a:pPr algn="just" rtl="0">
              <a:spcBef>
                <a:spcPts val="0"/>
              </a:spcBef>
              <a:spcAft>
                <a:spcPts val="0"/>
              </a:spcAft>
            </a:pPr>
            <a:endParaRPr lang="en-US" b="1" i="0" u="sng" dirty="0">
              <a:solidFill>
                <a:schemeClr val="bg1"/>
              </a:solidFill>
              <a:effectLst/>
              <a:latin typeface="Open Sans" panose="020B0606030504020204" pitchFamily="34" charset="0"/>
            </a:endParaRPr>
          </a:p>
        </p:txBody>
      </p:sp>
      <p:sp>
        <p:nvSpPr>
          <p:cNvPr id="3" name="Rectangle: Rounded Corners 2">
            <a:extLst>
              <a:ext uri="{FF2B5EF4-FFF2-40B4-BE49-F238E27FC236}">
                <a16:creationId xmlns:a16="http://schemas.microsoft.com/office/drawing/2014/main" id="{7E6FF027-6B44-469B-8C15-380F4AF77330}"/>
              </a:ext>
            </a:extLst>
          </p:cNvPr>
          <p:cNvSpPr/>
          <p:nvPr/>
        </p:nvSpPr>
        <p:spPr>
          <a:xfrm>
            <a:off x="577702" y="460338"/>
            <a:ext cx="11036595" cy="5876994"/>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l"/>
            <a:endParaRPr lang="en-US" dirty="0"/>
          </a:p>
        </p:txBody>
      </p:sp>
      <p:pic>
        <p:nvPicPr>
          <p:cNvPr id="10" name="Picture 9">
            <a:extLst>
              <a:ext uri="{FF2B5EF4-FFF2-40B4-BE49-F238E27FC236}">
                <a16:creationId xmlns:a16="http://schemas.microsoft.com/office/drawing/2014/main" id="{A2FF49C4-BE61-4A11-953A-59B8A30BF794}"/>
              </a:ext>
            </a:extLst>
          </p:cNvPr>
          <p:cNvPicPr>
            <a:picLocks noChangeAspect="1"/>
          </p:cNvPicPr>
          <p:nvPr/>
        </p:nvPicPr>
        <p:blipFill>
          <a:blip r:embed="rId2"/>
          <a:stretch>
            <a:fillRect/>
          </a:stretch>
        </p:blipFill>
        <p:spPr>
          <a:xfrm>
            <a:off x="1554895" y="948890"/>
            <a:ext cx="9082207" cy="496021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89019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2DAE8E-7152-40D9-A8DF-0DA77C258A31}"/>
              </a:ext>
            </a:extLst>
          </p:cNvPr>
          <p:cNvSpPr>
            <a:spLocks noGrp="1"/>
          </p:cNvSpPr>
          <p:nvPr>
            <p:ph type="sldNum" sz="quarter" idx="10"/>
          </p:nvPr>
        </p:nvSpPr>
        <p:spPr/>
        <p:txBody>
          <a:bodyPr/>
          <a:lstStyle/>
          <a:p>
            <a:fld id="{D495E168-DA5E-4888-8D8A-92B118324C14}" type="slidenum">
              <a:rPr lang="ru-RU" smtClean="0"/>
              <a:pPr/>
              <a:t>15</a:t>
            </a:fld>
            <a:endParaRPr lang="ru-RU" dirty="0"/>
          </a:p>
        </p:txBody>
      </p:sp>
      <p:sp>
        <p:nvSpPr>
          <p:cNvPr id="6" name="TextBox 5">
            <a:extLst>
              <a:ext uri="{FF2B5EF4-FFF2-40B4-BE49-F238E27FC236}">
                <a16:creationId xmlns:a16="http://schemas.microsoft.com/office/drawing/2014/main" id="{0A8091AD-C3CD-475B-A44B-04AA31A8573E}"/>
              </a:ext>
            </a:extLst>
          </p:cNvPr>
          <p:cNvSpPr txBox="1"/>
          <p:nvPr/>
        </p:nvSpPr>
        <p:spPr>
          <a:xfrm>
            <a:off x="315643" y="400773"/>
            <a:ext cx="6504606" cy="1938992"/>
          </a:xfrm>
          <a:prstGeom prst="rect">
            <a:avLst/>
          </a:prstGeom>
          <a:noFill/>
        </p:spPr>
        <p:txBody>
          <a:bodyPr wrap="square" rtlCol="0">
            <a:spAutoFit/>
          </a:bodyPr>
          <a:lstStyle/>
          <a:p>
            <a:r>
              <a:rPr lang="en-US" sz="6000" b="1" dirty="0">
                <a:solidFill>
                  <a:schemeClr val="bg1"/>
                </a:solidFill>
              </a:rPr>
              <a:t>APPLICATION BUILDING</a:t>
            </a:r>
          </a:p>
        </p:txBody>
      </p:sp>
      <p:sp>
        <p:nvSpPr>
          <p:cNvPr id="8" name="Rectangle: Rounded Corners 7">
            <a:extLst>
              <a:ext uri="{FF2B5EF4-FFF2-40B4-BE49-F238E27FC236}">
                <a16:creationId xmlns:a16="http://schemas.microsoft.com/office/drawing/2014/main" id="{F2F79F55-1C11-4747-B772-8870494DDDC2}"/>
              </a:ext>
            </a:extLst>
          </p:cNvPr>
          <p:cNvSpPr/>
          <p:nvPr/>
        </p:nvSpPr>
        <p:spPr>
          <a:xfrm>
            <a:off x="4980184" y="2438716"/>
            <a:ext cx="6185563" cy="3000964"/>
          </a:xfrm>
          <a:prstGeom prst="roundRect">
            <a:avLst/>
          </a:prstGeom>
          <a:solidFill>
            <a:schemeClr val="bg2"/>
          </a:solidFill>
          <a:ln w="12700" cap="flat">
            <a:noFill/>
            <a:prstDash val="solid"/>
            <a:miter/>
          </a:ln>
        </p:spPr>
        <p:txBody>
          <a:bodyPr rtlCol="0" anchor="ctr"/>
          <a:lstStyle/>
          <a:p>
            <a:br>
              <a:rPr lang="en-US" dirty="0"/>
            </a:br>
            <a:endParaRPr lang="en-US" dirty="0"/>
          </a:p>
        </p:txBody>
      </p:sp>
      <p:sp>
        <p:nvSpPr>
          <p:cNvPr id="4" name="TextBox 3">
            <a:extLst>
              <a:ext uri="{FF2B5EF4-FFF2-40B4-BE49-F238E27FC236}">
                <a16:creationId xmlns:a16="http://schemas.microsoft.com/office/drawing/2014/main" id="{E444BF7D-CC66-4DF8-8BD9-5910F7607C96}"/>
              </a:ext>
            </a:extLst>
          </p:cNvPr>
          <p:cNvSpPr txBox="1"/>
          <p:nvPr/>
        </p:nvSpPr>
        <p:spPr>
          <a:xfrm>
            <a:off x="5486400" y="2969702"/>
            <a:ext cx="4974672" cy="1938992"/>
          </a:xfrm>
          <a:prstGeom prst="rect">
            <a:avLst/>
          </a:prstGeom>
          <a:noFill/>
        </p:spPr>
        <p:txBody>
          <a:bodyPr wrap="square" rtlCol="0">
            <a:spAutoFit/>
          </a:bodyPr>
          <a:lstStyle/>
          <a:p>
            <a:r>
              <a:rPr lang="en-US" sz="2000" b="0" i="0" dirty="0">
                <a:effectLst/>
              </a:rPr>
              <a:t>Now that we have trained our model, let us build our flask application which will be running in our local browser with a user interface. Copy the model saved which is present in the model building folder and paste it into the flask folder.</a:t>
            </a:r>
            <a:endParaRPr lang="en-US" sz="2000" dirty="0"/>
          </a:p>
        </p:txBody>
      </p:sp>
    </p:spTree>
    <p:extLst>
      <p:ext uri="{BB962C8B-B14F-4D97-AF65-F5344CB8AC3E}">
        <p14:creationId xmlns:p14="http://schemas.microsoft.com/office/powerpoint/2010/main" val="4288691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2DAE8E-7152-40D9-A8DF-0DA77C258A31}"/>
              </a:ext>
            </a:extLst>
          </p:cNvPr>
          <p:cNvSpPr>
            <a:spLocks noGrp="1"/>
          </p:cNvSpPr>
          <p:nvPr>
            <p:ph type="sldNum" sz="quarter" idx="10"/>
          </p:nvPr>
        </p:nvSpPr>
        <p:spPr/>
        <p:txBody>
          <a:bodyPr/>
          <a:lstStyle/>
          <a:p>
            <a:fld id="{D495E168-DA5E-4888-8D8A-92B118324C14}" type="slidenum">
              <a:rPr lang="ru-RU" smtClean="0"/>
              <a:pPr/>
              <a:t>16</a:t>
            </a:fld>
            <a:endParaRPr lang="ru-RU" dirty="0"/>
          </a:p>
        </p:txBody>
      </p:sp>
      <p:sp>
        <p:nvSpPr>
          <p:cNvPr id="8" name="TextBox 7">
            <a:extLst>
              <a:ext uri="{FF2B5EF4-FFF2-40B4-BE49-F238E27FC236}">
                <a16:creationId xmlns:a16="http://schemas.microsoft.com/office/drawing/2014/main" id="{C4D5E9AB-AD09-4995-A5FF-B7626AAA5C2F}"/>
              </a:ext>
            </a:extLst>
          </p:cNvPr>
          <p:cNvSpPr txBox="1"/>
          <p:nvPr/>
        </p:nvSpPr>
        <p:spPr>
          <a:xfrm>
            <a:off x="0" y="553295"/>
            <a:ext cx="12769601" cy="646331"/>
          </a:xfrm>
          <a:prstGeom prst="rect">
            <a:avLst/>
          </a:prstGeom>
          <a:noFill/>
        </p:spPr>
        <p:txBody>
          <a:bodyPr wrap="square">
            <a:spAutoFit/>
          </a:bodyPr>
          <a:lstStyle/>
          <a:p>
            <a:pPr rtl="0">
              <a:spcBef>
                <a:spcPts val="0"/>
              </a:spcBef>
              <a:spcAft>
                <a:spcPts val="0"/>
              </a:spcAft>
            </a:pPr>
            <a:r>
              <a:rPr lang="en-US" sz="3600" b="1" i="0" dirty="0">
                <a:solidFill>
                  <a:schemeClr val="bg1"/>
                </a:solidFill>
                <a:effectLst/>
              </a:rPr>
              <a:t>CREATE HTML PAGES</a:t>
            </a:r>
          </a:p>
        </p:txBody>
      </p:sp>
      <p:sp>
        <p:nvSpPr>
          <p:cNvPr id="9" name="Rectangle 8">
            <a:extLst>
              <a:ext uri="{FF2B5EF4-FFF2-40B4-BE49-F238E27FC236}">
                <a16:creationId xmlns:a16="http://schemas.microsoft.com/office/drawing/2014/main" id="{039B3F48-3EF5-4B99-9E3F-5BC68DEBA450}"/>
              </a:ext>
            </a:extLst>
          </p:cNvPr>
          <p:cNvSpPr/>
          <p:nvPr/>
        </p:nvSpPr>
        <p:spPr>
          <a:xfrm flipV="1">
            <a:off x="0" y="1174459"/>
            <a:ext cx="4731392" cy="50335"/>
          </a:xfrm>
          <a:prstGeom prst="rect">
            <a:avLst/>
          </a:prstGeom>
          <a:solidFill>
            <a:schemeClr val="bg2"/>
          </a:solidFill>
          <a:ln w="12700" cap="flat">
            <a:noFill/>
            <a:prstDash val="solid"/>
            <a:miter/>
          </a:ln>
        </p:spPr>
        <p:txBody>
          <a:bodyPr rtlCol="0" anchor="ctr"/>
          <a:lstStyle/>
          <a:p>
            <a:pPr algn="l"/>
            <a:endParaRPr lang="en-US" dirty="0"/>
          </a:p>
        </p:txBody>
      </p:sp>
      <p:pic>
        <p:nvPicPr>
          <p:cNvPr id="10" name="Picture 9">
            <a:extLst>
              <a:ext uri="{FF2B5EF4-FFF2-40B4-BE49-F238E27FC236}">
                <a16:creationId xmlns:a16="http://schemas.microsoft.com/office/drawing/2014/main" id="{1E394BC6-D487-48D5-A949-37422468B5B6}"/>
              </a:ext>
            </a:extLst>
          </p:cNvPr>
          <p:cNvPicPr>
            <a:picLocks noChangeAspect="1"/>
          </p:cNvPicPr>
          <p:nvPr/>
        </p:nvPicPr>
        <p:blipFill>
          <a:blip r:embed="rId2"/>
          <a:stretch>
            <a:fillRect/>
          </a:stretch>
        </p:blipFill>
        <p:spPr>
          <a:xfrm>
            <a:off x="7215326" y="2281462"/>
            <a:ext cx="4402320" cy="2440199"/>
          </a:xfrm>
          <a:prstGeom prst="rect">
            <a:avLst/>
          </a:prstGeom>
        </p:spPr>
      </p:pic>
      <p:sp>
        <p:nvSpPr>
          <p:cNvPr id="6" name="Rectangle: Rounded Corners 5">
            <a:extLst>
              <a:ext uri="{FF2B5EF4-FFF2-40B4-BE49-F238E27FC236}">
                <a16:creationId xmlns:a16="http://schemas.microsoft.com/office/drawing/2014/main" id="{EBE85D8F-23EE-4AE9-B1D9-03774958C469}"/>
              </a:ext>
            </a:extLst>
          </p:cNvPr>
          <p:cNvSpPr/>
          <p:nvPr/>
        </p:nvSpPr>
        <p:spPr>
          <a:xfrm>
            <a:off x="329608" y="2009553"/>
            <a:ext cx="6560289" cy="2958679"/>
          </a:xfrm>
          <a:prstGeom prst="roundRect">
            <a:avLst/>
          </a:prstGeom>
          <a:solidFill>
            <a:schemeClr val="bg2"/>
          </a:solidFill>
          <a:ln w="12700" cap="flat">
            <a:noFill/>
            <a:prstDash val="solid"/>
            <a:miter/>
          </a:ln>
        </p:spPr>
        <p:txBody>
          <a:bodyPr rtlCol="0" anchor="ctr"/>
          <a:lstStyle/>
          <a:p>
            <a:pPr algn="l"/>
            <a:endParaRPr lang="en-US" dirty="0"/>
          </a:p>
        </p:txBody>
      </p:sp>
      <p:sp>
        <p:nvSpPr>
          <p:cNvPr id="11" name="TextBox 10">
            <a:extLst>
              <a:ext uri="{FF2B5EF4-FFF2-40B4-BE49-F238E27FC236}">
                <a16:creationId xmlns:a16="http://schemas.microsoft.com/office/drawing/2014/main" id="{884A5DC2-26F7-466A-8C1D-7BBBE8F5D927}"/>
              </a:ext>
            </a:extLst>
          </p:cNvPr>
          <p:cNvSpPr txBox="1"/>
          <p:nvPr/>
        </p:nvSpPr>
        <p:spPr>
          <a:xfrm>
            <a:off x="515823" y="2206659"/>
            <a:ext cx="5868977" cy="2585323"/>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chemeClr val="tx1">
                    <a:lumMod val="95000"/>
                    <a:lumOff val="5000"/>
                  </a:schemeClr>
                </a:solidFill>
                <a:effectLst/>
              </a:rPr>
              <a:t>We use HTML to create the front end part of the web page. </a:t>
            </a:r>
          </a:p>
          <a:p>
            <a:pPr marL="285750" indent="-285750" algn="just">
              <a:buFont typeface="Arial" panose="020B0604020202020204" pitchFamily="34" charset="0"/>
              <a:buChar char="•"/>
            </a:pPr>
            <a:r>
              <a:rPr lang="en-US" b="0" i="0" dirty="0">
                <a:solidFill>
                  <a:schemeClr val="tx1">
                    <a:lumMod val="95000"/>
                    <a:lumOff val="5000"/>
                  </a:schemeClr>
                </a:solidFill>
                <a:effectLst/>
              </a:rPr>
              <a:t>Here, we  have created 3 HTML pages- home.html, intro.html, and upload.html</a:t>
            </a:r>
          </a:p>
          <a:p>
            <a:pPr marL="285750" indent="-285750" algn="just">
              <a:buFont typeface="Arial" panose="020B0604020202020204" pitchFamily="34" charset="0"/>
              <a:buChar char="•"/>
            </a:pPr>
            <a:r>
              <a:rPr lang="en-US" b="0" i="0" dirty="0">
                <a:solidFill>
                  <a:schemeClr val="tx1">
                    <a:lumMod val="95000"/>
                    <a:lumOff val="5000"/>
                  </a:schemeClr>
                </a:solidFill>
                <a:effectLst/>
              </a:rPr>
              <a:t>home.html displays the home page.</a:t>
            </a:r>
          </a:p>
          <a:p>
            <a:pPr marL="285750" indent="-285750" algn="just">
              <a:buFont typeface="Arial" panose="020B0604020202020204" pitchFamily="34" charset="0"/>
              <a:buChar char="•"/>
            </a:pPr>
            <a:r>
              <a:rPr lang="en-US" b="0" i="0" dirty="0">
                <a:solidFill>
                  <a:schemeClr val="tx1">
                    <a:lumMod val="95000"/>
                    <a:lumOff val="5000"/>
                  </a:schemeClr>
                </a:solidFill>
                <a:effectLst/>
              </a:rPr>
              <a:t>Intro.html displays an introduction about the project</a:t>
            </a:r>
          </a:p>
          <a:p>
            <a:pPr marL="285750" indent="-285750" algn="just">
              <a:buFont typeface="Arial" panose="020B0604020202020204" pitchFamily="34" charset="0"/>
              <a:buChar char="•"/>
            </a:pPr>
            <a:r>
              <a:rPr lang="en-US" b="0" i="0" dirty="0">
                <a:solidFill>
                  <a:schemeClr val="tx1">
                    <a:lumMod val="95000"/>
                    <a:lumOff val="5000"/>
                  </a:schemeClr>
                </a:solidFill>
                <a:effectLst/>
              </a:rPr>
              <a:t>upload.html gives the emergency alert</a:t>
            </a:r>
          </a:p>
          <a:p>
            <a:pPr marL="285750" indent="-285750" algn="just">
              <a:buFont typeface="Arial" panose="020B0604020202020204" pitchFamily="34" charset="0"/>
              <a:buChar char="•"/>
            </a:pPr>
            <a:r>
              <a:rPr lang="en-US" b="0" i="0" dirty="0">
                <a:solidFill>
                  <a:schemeClr val="tx1">
                    <a:lumMod val="95000"/>
                    <a:lumOff val="5000"/>
                  </a:schemeClr>
                </a:solidFill>
                <a:effectLst/>
              </a:rPr>
              <a:t>We also use JavaScript-main.js and CSS-main.css to enhance our functionality and view of HTML pages</a:t>
            </a:r>
          </a:p>
        </p:txBody>
      </p:sp>
    </p:spTree>
    <p:extLst>
      <p:ext uri="{BB962C8B-B14F-4D97-AF65-F5344CB8AC3E}">
        <p14:creationId xmlns:p14="http://schemas.microsoft.com/office/powerpoint/2010/main" val="1082171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2DAE8E-7152-40D9-A8DF-0DA77C258A31}"/>
              </a:ext>
            </a:extLst>
          </p:cNvPr>
          <p:cNvSpPr>
            <a:spLocks noGrp="1"/>
          </p:cNvSpPr>
          <p:nvPr>
            <p:ph type="sldNum" sz="quarter" idx="10"/>
          </p:nvPr>
        </p:nvSpPr>
        <p:spPr/>
        <p:txBody>
          <a:bodyPr/>
          <a:lstStyle/>
          <a:p>
            <a:fld id="{D495E168-DA5E-4888-8D8A-92B118324C14}" type="slidenum">
              <a:rPr lang="ru-RU" smtClean="0"/>
              <a:pPr/>
              <a:t>17</a:t>
            </a:fld>
            <a:endParaRPr lang="ru-RU" dirty="0"/>
          </a:p>
        </p:txBody>
      </p:sp>
      <p:sp>
        <p:nvSpPr>
          <p:cNvPr id="8" name="TextBox 7">
            <a:extLst>
              <a:ext uri="{FF2B5EF4-FFF2-40B4-BE49-F238E27FC236}">
                <a16:creationId xmlns:a16="http://schemas.microsoft.com/office/drawing/2014/main" id="{C4D5E9AB-AD09-4995-A5FF-B7626AAA5C2F}"/>
              </a:ext>
            </a:extLst>
          </p:cNvPr>
          <p:cNvSpPr txBox="1"/>
          <p:nvPr/>
        </p:nvSpPr>
        <p:spPr>
          <a:xfrm>
            <a:off x="0" y="490503"/>
            <a:ext cx="12769601" cy="984885"/>
          </a:xfrm>
          <a:prstGeom prst="rect">
            <a:avLst/>
          </a:prstGeom>
          <a:noFill/>
        </p:spPr>
        <p:txBody>
          <a:bodyPr wrap="square">
            <a:spAutoFit/>
          </a:bodyPr>
          <a:lstStyle/>
          <a:p>
            <a:pPr algn="just" rtl="0">
              <a:spcBef>
                <a:spcPts val="0"/>
              </a:spcBef>
              <a:spcAft>
                <a:spcPts val="0"/>
              </a:spcAft>
            </a:pPr>
            <a:endParaRPr lang="en-US" sz="4000" b="1" i="0" dirty="0">
              <a:solidFill>
                <a:schemeClr val="bg1"/>
              </a:solidFill>
              <a:effectLst/>
              <a:latin typeface="arial" panose="020B0604020202020204" pitchFamily="34" charset="0"/>
            </a:endParaRPr>
          </a:p>
          <a:p>
            <a:pPr algn="just" rtl="0">
              <a:spcBef>
                <a:spcPts val="0"/>
              </a:spcBef>
              <a:spcAft>
                <a:spcPts val="0"/>
              </a:spcAft>
            </a:pPr>
            <a:endParaRPr lang="en-US" b="1" i="0" u="sng" dirty="0">
              <a:solidFill>
                <a:schemeClr val="bg1"/>
              </a:solidFill>
              <a:effectLst/>
              <a:latin typeface="Open Sans" panose="020B0606030504020204" pitchFamily="34" charset="0"/>
            </a:endParaRPr>
          </a:p>
        </p:txBody>
      </p:sp>
      <p:pic>
        <p:nvPicPr>
          <p:cNvPr id="12" name="Picture 11">
            <a:extLst>
              <a:ext uri="{FF2B5EF4-FFF2-40B4-BE49-F238E27FC236}">
                <a16:creationId xmlns:a16="http://schemas.microsoft.com/office/drawing/2014/main" id="{42206F9D-0F06-4E80-A2C1-74BCEF622900}"/>
              </a:ext>
            </a:extLst>
          </p:cNvPr>
          <p:cNvPicPr>
            <a:picLocks noChangeAspect="1"/>
          </p:cNvPicPr>
          <p:nvPr/>
        </p:nvPicPr>
        <p:blipFill>
          <a:blip r:embed="rId2"/>
          <a:stretch>
            <a:fillRect/>
          </a:stretch>
        </p:blipFill>
        <p:spPr>
          <a:xfrm>
            <a:off x="230373" y="1713130"/>
            <a:ext cx="5734493" cy="3431735"/>
          </a:xfrm>
          <a:prstGeom prst="rect">
            <a:avLst/>
          </a:prstGeom>
        </p:spPr>
      </p:pic>
      <p:pic>
        <p:nvPicPr>
          <p:cNvPr id="14" name="Picture 13">
            <a:extLst>
              <a:ext uri="{FF2B5EF4-FFF2-40B4-BE49-F238E27FC236}">
                <a16:creationId xmlns:a16="http://schemas.microsoft.com/office/drawing/2014/main" id="{B47B899B-EF35-40AF-9216-7B82BDDCF57C}"/>
              </a:ext>
            </a:extLst>
          </p:cNvPr>
          <p:cNvPicPr>
            <a:picLocks noChangeAspect="1"/>
          </p:cNvPicPr>
          <p:nvPr/>
        </p:nvPicPr>
        <p:blipFill>
          <a:blip r:embed="rId3"/>
          <a:stretch>
            <a:fillRect/>
          </a:stretch>
        </p:blipFill>
        <p:spPr>
          <a:xfrm>
            <a:off x="6384800" y="1713131"/>
            <a:ext cx="5576827" cy="3431735"/>
          </a:xfrm>
          <a:prstGeom prst="rect">
            <a:avLst/>
          </a:prstGeom>
        </p:spPr>
      </p:pic>
    </p:spTree>
    <p:extLst>
      <p:ext uri="{BB962C8B-B14F-4D97-AF65-F5344CB8AC3E}">
        <p14:creationId xmlns:p14="http://schemas.microsoft.com/office/powerpoint/2010/main" val="548798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2DAE8E-7152-40D9-A8DF-0DA77C258A31}"/>
              </a:ext>
            </a:extLst>
          </p:cNvPr>
          <p:cNvSpPr>
            <a:spLocks noGrp="1"/>
          </p:cNvSpPr>
          <p:nvPr>
            <p:ph type="sldNum" sz="quarter" idx="10"/>
          </p:nvPr>
        </p:nvSpPr>
        <p:spPr/>
        <p:txBody>
          <a:bodyPr/>
          <a:lstStyle/>
          <a:p>
            <a:fld id="{D495E168-DA5E-4888-8D8A-92B118324C14}" type="slidenum">
              <a:rPr lang="ru-RU" smtClean="0"/>
              <a:pPr/>
              <a:t>18</a:t>
            </a:fld>
            <a:endParaRPr lang="ru-RU" dirty="0"/>
          </a:p>
        </p:txBody>
      </p:sp>
      <p:sp>
        <p:nvSpPr>
          <p:cNvPr id="8" name="TextBox 7">
            <a:extLst>
              <a:ext uri="{FF2B5EF4-FFF2-40B4-BE49-F238E27FC236}">
                <a16:creationId xmlns:a16="http://schemas.microsoft.com/office/drawing/2014/main" id="{C4D5E9AB-AD09-4995-A5FF-B7626AAA5C2F}"/>
              </a:ext>
            </a:extLst>
          </p:cNvPr>
          <p:cNvSpPr txBox="1"/>
          <p:nvPr/>
        </p:nvSpPr>
        <p:spPr>
          <a:xfrm>
            <a:off x="42429" y="425091"/>
            <a:ext cx="12769601" cy="707886"/>
          </a:xfrm>
          <a:prstGeom prst="rect">
            <a:avLst/>
          </a:prstGeom>
          <a:noFill/>
        </p:spPr>
        <p:txBody>
          <a:bodyPr wrap="square">
            <a:spAutoFit/>
          </a:bodyPr>
          <a:lstStyle/>
          <a:p>
            <a:pPr algn="just" rtl="0">
              <a:spcBef>
                <a:spcPts val="0"/>
              </a:spcBef>
              <a:spcAft>
                <a:spcPts val="0"/>
              </a:spcAft>
            </a:pPr>
            <a:r>
              <a:rPr lang="en-US" sz="4000" b="1" i="0" dirty="0">
                <a:solidFill>
                  <a:schemeClr val="bg1"/>
                </a:solidFill>
                <a:effectLst/>
              </a:rPr>
              <a:t>B</a:t>
            </a:r>
            <a:r>
              <a:rPr lang="en-US" sz="4000" b="1" dirty="0">
                <a:solidFill>
                  <a:schemeClr val="bg1"/>
                </a:solidFill>
              </a:rPr>
              <a:t>UILD PYTHON CODE</a:t>
            </a:r>
            <a:endParaRPr lang="en-US" sz="4000" b="1" i="0" dirty="0">
              <a:solidFill>
                <a:schemeClr val="bg1"/>
              </a:solidFill>
              <a:effectLst/>
            </a:endParaRPr>
          </a:p>
        </p:txBody>
      </p:sp>
      <p:sp>
        <p:nvSpPr>
          <p:cNvPr id="9" name="Rectangle 8">
            <a:extLst>
              <a:ext uri="{FF2B5EF4-FFF2-40B4-BE49-F238E27FC236}">
                <a16:creationId xmlns:a16="http://schemas.microsoft.com/office/drawing/2014/main" id="{039B3F48-3EF5-4B99-9E3F-5BC68DEBA450}"/>
              </a:ext>
            </a:extLst>
          </p:cNvPr>
          <p:cNvSpPr/>
          <p:nvPr/>
        </p:nvSpPr>
        <p:spPr>
          <a:xfrm flipV="1">
            <a:off x="-1" y="1132977"/>
            <a:ext cx="5390707" cy="57962"/>
          </a:xfrm>
          <a:prstGeom prst="rect">
            <a:avLst/>
          </a:prstGeom>
          <a:solidFill>
            <a:schemeClr val="bg2"/>
          </a:solidFill>
          <a:ln w="12700" cap="flat">
            <a:noFill/>
            <a:prstDash val="solid"/>
            <a:miter/>
          </a:ln>
        </p:spPr>
        <p:txBody>
          <a:bodyPr rtlCol="0" anchor="ctr"/>
          <a:lstStyle/>
          <a:p>
            <a:pPr algn="l"/>
            <a:endParaRPr lang="en-US" dirty="0"/>
          </a:p>
        </p:txBody>
      </p:sp>
      <p:sp>
        <p:nvSpPr>
          <p:cNvPr id="4" name="Rectangle: Rounded Corners 3">
            <a:extLst>
              <a:ext uri="{FF2B5EF4-FFF2-40B4-BE49-F238E27FC236}">
                <a16:creationId xmlns:a16="http://schemas.microsoft.com/office/drawing/2014/main" id="{FC0DBF60-E11B-4BEC-9C2D-30022D893B5B}"/>
              </a:ext>
            </a:extLst>
          </p:cNvPr>
          <p:cNvSpPr/>
          <p:nvPr/>
        </p:nvSpPr>
        <p:spPr>
          <a:xfrm>
            <a:off x="1571845" y="1939046"/>
            <a:ext cx="9048307" cy="3678773"/>
          </a:xfrm>
          <a:prstGeom prst="roundRect">
            <a:avLst/>
          </a:prstGeom>
          <a:solidFill>
            <a:schemeClr val="bg2"/>
          </a:solidFill>
          <a:ln w="12700" cap="flat">
            <a:noFill/>
            <a:prstDash val="solid"/>
            <a:miter/>
          </a:ln>
        </p:spPr>
        <p:txBody>
          <a:bodyPr rtlCol="0" anchor="ctr"/>
          <a:lstStyle/>
          <a:p>
            <a:pPr algn="l"/>
            <a:endParaRPr lang="en-US" dirty="0"/>
          </a:p>
        </p:txBody>
      </p:sp>
      <p:sp>
        <p:nvSpPr>
          <p:cNvPr id="10" name="TextBox 9">
            <a:extLst>
              <a:ext uri="{FF2B5EF4-FFF2-40B4-BE49-F238E27FC236}">
                <a16:creationId xmlns:a16="http://schemas.microsoft.com/office/drawing/2014/main" id="{8CBE5C4C-9422-47B6-A415-0B5E350195F9}"/>
              </a:ext>
            </a:extLst>
          </p:cNvPr>
          <p:cNvSpPr txBox="1"/>
          <p:nvPr/>
        </p:nvSpPr>
        <p:spPr>
          <a:xfrm>
            <a:off x="2013097" y="2147217"/>
            <a:ext cx="8165805" cy="3262432"/>
          </a:xfrm>
          <a:prstGeom prst="rect">
            <a:avLst/>
          </a:prstGeom>
          <a:noFill/>
        </p:spPr>
        <p:txBody>
          <a:bodyPr wrap="square" rtlCol="0">
            <a:spAutoFit/>
          </a:bodyPr>
          <a:lstStyle/>
          <a:p>
            <a:pPr algn="just"/>
            <a:r>
              <a:rPr lang="en-US" sz="2400" i="0" dirty="0">
                <a:solidFill>
                  <a:schemeClr val="tx1">
                    <a:lumMod val="95000"/>
                    <a:lumOff val="5000"/>
                  </a:schemeClr>
                </a:solidFill>
                <a:effectLst/>
              </a:rPr>
              <a:t>Let us build flask </a:t>
            </a:r>
            <a:r>
              <a:rPr lang="en-US" sz="2400" i="0" dirty="0" err="1">
                <a:solidFill>
                  <a:schemeClr val="tx1">
                    <a:lumMod val="95000"/>
                    <a:lumOff val="5000"/>
                  </a:schemeClr>
                </a:solidFill>
                <a:effectLst/>
              </a:rPr>
              <a:t>file’app.py</a:t>
            </a:r>
            <a:r>
              <a:rPr lang="en-US" sz="2400" i="0" dirty="0">
                <a:solidFill>
                  <a:schemeClr val="tx1">
                    <a:lumMod val="95000"/>
                    <a:lumOff val="5000"/>
                  </a:schemeClr>
                </a:solidFill>
                <a:effectLst/>
              </a:rPr>
              <a:t>’ which is a web framework written in python for server-side scripting. Let’s see step by step procedure for building the backend application. Terms that you should know </a:t>
            </a:r>
          </a:p>
          <a:p>
            <a:pPr marL="342900" indent="-342900" algn="just">
              <a:buFont typeface="Arial" panose="020B0604020202020204" pitchFamily="34" charset="0"/>
              <a:buChar char="•"/>
            </a:pPr>
            <a:r>
              <a:rPr lang="en-US" sz="2200" i="0" dirty="0">
                <a:solidFill>
                  <a:schemeClr val="tx1">
                    <a:lumMod val="95000"/>
                    <a:lumOff val="5000"/>
                  </a:schemeClr>
                </a:solidFill>
                <a:effectLst/>
              </a:rPr>
              <a:t>app starts running when “__name__” constructor is called in main.</a:t>
            </a:r>
          </a:p>
          <a:p>
            <a:pPr marL="342900" indent="-342900" algn="just">
              <a:buFont typeface="Arial" panose="020B0604020202020204" pitchFamily="34" charset="0"/>
              <a:buChar char="•"/>
            </a:pPr>
            <a:r>
              <a:rPr lang="en-US" sz="2200" i="0" dirty="0">
                <a:solidFill>
                  <a:schemeClr val="tx1">
                    <a:lumMod val="95000"/>
                    <a:lumOff val="5000"/>
                  </a:schemeClr>
                </a:solidFill>
                <a:effectLst/>
              </a:rPr>
              <a:t>render template is used to return html file.</a:t>
            </a:r>
          </a:p>
          <a:p>
            <a:pPr marL="342900" indent="-342900" algn="just">
              <a:buFont typeface="Arial" panose="020B0604020202020204" pitchFamily="34" charset="0"/>
              <a:buChar char="•"/>
            </a:pPr>
            <a:r>
              <a:rPr lang="en-US" sz="2200" i="0" dirty="0">
                <a:solidFill>
                  <a:schemeClr val="tx1">
                    <a:lumMod val="95000"/>
                    <a:lumOff val="5000"/>
                  </a:schemeClr>
                </a:solidFill>
                <a:effectLst/>
              </a:rPr>
              <a:t>“GET” method is used to take input from the user.</a:t>
            </a:r>
          </a:p>
          <a:p>
            <a:pPr marL="342900" indent="-342900" algn="just">
              <a:buFont typeface="Arial" panose="020B0604020202020204" pitchFamily="34" charset="0"/>
              <a:buChar char="•"/>
            </a:pPr>
            <a:r>
              <a:rPr lang="en-US" sz="2200" i="0" dirty="0">
                <a:solidFill>
                  <a:schemeClr val="tx1">
                    <a:lumMod val="95000"/>
                    <a:lumOff val="5000"/>
                  </a:schemeClr>
                </a:solidFill>
                <a:effectLst/>
              </a:rPr>
              <a:t>“POST” method is used to display the output to the user. </a:t>
            </a:r>
          </a:p>
        </p:txBody>
      </p:sp>
    </p:spTree>
    <p:extLst>
      <p:ext uri="{BB962C8B-B14F-4D97-AF65-F5344CB8AC3E}">
        <p14:creationId xmlns:p14="http://schemas.microsoft.com/office/powerpoint/2010/main" val="2660631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2DAE8E-7152-40D9-A8DF-0DA77C258A31}"/>
              </a:ext>
            </a:extLst>
          </p:cNvPr>
          <p:cNvSpPr>
            <a:spLocks noGrp="1"/>
          </p:cNvSpPr>
          <p:nvPr>
            <p:ph type="sldNum" sz="quarter" idx="10"/>
          </p:nvPr>
        </p:nvSpPr>
        <p:spPr/>
        <p:txBody>
          <a:bodyPr/>
          <a:lstStyle/>
          <a:p>
            <a:fld id="{D495E168-DA5E-4888-8D8A-92B118324C14}" type="slidenum">
              <a:rPr lang="ru-RU" smtClean="0"/>
              <a:pPr/>
              <a:t>19</a:t>
            </a:fld>
            <a:endParaRPr lang="ru-RU" dirty="0"/>
          </a:p>
        </p:txBody>
      </p:sp>
      <p:sp>
        <p:nvSpPr>
          <p:cNvPr id="9" name="Rectangle 8">
            <a:extLst>
              <a:ext uri="{FF2B5EF4-FFF2-40B4-BE49-F238E27FC236}">
                <a16:creationId xmlns:a16="http://schemas.microsoft.com/office/drawing/2014/main" id="{039B3F48-3EF5-4B99-9E3F-5BC68DEBA450}"/>
              </a:ext>
            </a:extLst>
          </p:cNvPr>
          <p:cNvSpPr/>
          <p:nvPr/>
        </p:nvSpPr>
        <p:spPr>
          <a:xfrm>
            <a:off x="0" y="1190939"/>
            <a:ext cx="4827182" cy="53070"/>
          </a:xfrm>
          <a:prstGeom prst="rect">
            <a:avLst/>
          </a:prstGeom>
          <a:solidFill>
            <a:schemeClr val="bg2"/>
          </a:solidFill>
          <a:ln w="12700" cap="flat">
            <a:noFill/>
            <a:prstDash val="solid"/>
            <a:miter/>
          </a:ln>
        </p:spPr>
        <p:txBody>
          <a:bodyPr rtlCol="0" anchor="ctr"/>
          <a:lstStyle/>
          <a:p>
            <a:pPr algn="l"/>
            <a:endParaRPr lang="en-US" dirty="0"/>
          </a:p>
        </p:txBody>
      </p:sp>
      <p:sp>
        <p:nvSpPr>
          <p:cNvPr id="4" name="Rectangle: Rounded Corners 3">
            <a:extLst>
              <a:ext uri="{FF2B5EF4-FFF2-40B4-BE49-F238E27FC236}">
                <a16:creationId xmlns:a16="http://schemas.microsoft.com/office/drawing/2014/main" id="{FC0DBF60-E11B-4BEC-9C2D-30022D893B5B}"/>
              </a:ext>
            </a:extLst>
          </p:cNvPr>
          <p:cNvSpPr/>
          <p:nvPr/>
        </p:nvSpPr>
        <p:spPr>
          <a:xfrm>
            <a:off x="460973" y="2635748"/>
            <a:ext cx="11342931" cy="3255273"/>
          </a:xfrm>
          <a:prstGeom prst="roundRect">
            <a:avLst/>
          </a:prstGeom>
          <a:solidFill>
            <a:schemeClr val="accent6">
              <a:lumMod val="50000"/>
              <a:lumOff val="50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l"/>
            <a:endParaRPr lang="en-US" dirty="0"/>
          </a:p>
        </p:txBody>
      </p:sp>
      <p:sp>
        <p:nvSpPr>
          <p:cNvPr id="3" name="TextBox 2">
            <a:extLst>
              <a:ext uri="{FF2B5EF4-FFF2-40B4-BE49-F238E27FC236}">
                <a16:creationId xmlns:a16="http://schemas.microsoft.com/office/drawing/2014/main" id="{38686F06-4806-4B0C-B794-49245E9B6500}"/>
              </a:ext>
            </a:extLst>
          </p:cNvPr>
          <p:cNvSpPr txBox="1"/>
          <p:nvPr/>
        </p:nvSpPr>
        <p:spPr>
          <a:xfrm>
            <a:off x="92150" y="667719"/>
            <a:ext cx="6655983" cy="523220"/>
          </a:xfrm>
          <a:prstGeom prst="rect">
            <a:avLst/>
          </a:prstGeom>
          <a:noFill/>
        </p:spPr>
        <p:txBody>
          <a:bodyPr wrap="square" rtlCol="0">
            <a:spAutoFit/>
          </a:bodyPr>
          <a:lstStyle/>
          <a:p>
            <a:r>
              <a:rPr lang="en-US" sz="2800" b="1" dirty="0">
                <a:solidFill>
                  <a:schemeClr val="bg1"/>
                </a:solidFill>
              </a:rPr>
              <a:t>S</a:t>
            </a:r>
            <a:r>
              <a:rPr lang="en-US" sz="2800" b="1" i="0" dirty="0">
                <a:solidFill>
                  <a:schemeClr val="bg1"/>
                </a:solidFill>
                <a:effectLst/>
              </a:rPr>
              <a:t>teps to create Python code</a:t>
            </a:r>
            <a:endParaRPr lang="en-US" sz="2800" dirty="0">
              <a:solidFill>
                <a:schemeClr val="bg1"/>
              </a:solidFill>
            </a:endParaRPr>
          </a:p>
        </p:txBody>
      </p:sp>
      <p:sp>
        <p:nvSpPr>
          <p:cNvPr id="5" name="Rectangle 1">
            <a:extLst>
              <a:ext uri="{FF2B5EF4-FFF2-40B4-BE49-F238E27FC236}">
                <a16:creationId xmlns:a16="http://schemas.microsoft.com/office/drawing/2014/main" id="{F8E29159-2320-4765-9F85-3BB856430CB6}"/>
              </a:ext>
            </a:extLst>
          </p:cNvPr>
          <p:cNvSpPr>
            <a:spLocks noChangeArrowheads="1"/>
          </p:cNvSpPr>
          <p:nvPr/>
        </p:nvSpPr>
        <p:spPr bwMode="auto">
          <a:xfrm>
            <a:off x="737423" y="1641494"/>
            <a:ext cx="8404865"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mn-lt"/>
                <a:cs typeface="Arial" panose="020B0604020202020204" pitchFamily="34" charset="0"/>
              </a:rPr>
              <a:t>Task 1: Importing Libraries</a:t>
            </a:r>
            <a:endParaRPr kumimoji="0" lang="en-US" altLang="en-US" sz="1400" b="0" i="0" u="none" strike="noStrike" cap="none" normalizeH="0" baseline="0" dirty="0">
              <a:ln>
                <a:noFill/>
              </a:ln>
              <a:solidFill>
                <a:schemeClr val="bg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mn-lt"/>
                <a:cs typeface="Arial" panose="020B0604020202020204" pitchFamily="34" charset="0"/>
              </a:rPr>
              <a:t>The first step is usually importing the libraries that will be needed in the program.</a:t>
            </a:r>
            <a:endParaRPr kumimoji="0" lang="en-US" altLang="en-US" sz="1400" b="0" i="0" u="none" strike="noStrike" cap="none" normalizeH="0" baseline="0" dirty="0">
              <a:ln>
                <a:noFill/>
              </a:ln>
              <a:solidFill>
                <a:schemeClr val="bg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solidFill>
                  <a:srgbClr val="434343"/>
                </a:solidFill>
                <a:effectLst/>
                <a:latin typeface="+mn-lt"/>
                <a:cs typeface="Arial" panose="020B0604020202020204" pitchFamily="34" charset="0"/>
              </a:rPr>
            </a:br>
            <a:endParaRPr kumimoji="0" lang="en-US" altLang="en-US" sz="1400" b="0" i="0" u="none" strike="noStrike" cap="none" normalizeH="0" baseline="0" dirty="0">
              <a:ln>
                <a:noFill/>
              </a:ln>
              <a:solidFill>
                <a:schemeClr val="tx1"/>
              </a:solidFill>
              <a:effectLst/>
              <a:latin typeface="+mn-lt"/>
            </a:endParaRPr>
          </a:p>
        </p:txBody>
      </p:sp>
      <p:pic>
        <p:nvPicPr>
          <p:cNvPr id="1026" name="Picture 2">
            <a:extLst>
              <a:ext uri="{FF2B5EF4-FFF2-40B4-BE49-F238E27FC236}">
                <a16:creationId xmlns:a16="http://schemas.microsoft.com/office/drawing/2014/main" id="{F65976DD-5F66-4FF6-97AB-4C6423642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240" y="3145758"/>
            <a:ext cx="5744893" cy="21258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8B7613-2F7D-41AE-AA16-1360E63C3E76}"/>
              </a:ext>
            </a:extLst>
          </p:cNvPr>
          <p:cNvSpPr txBox="1"/>
          <p:nvPr/>
        </p:nvSpPr>
        <p:spPr>
          <a:xfrm>
            <a:off x="7189845" y="2986111"/>
            <a:ext cx="4089759" cy="255454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altLang="en-US" sz="2000" b="0" i="0" strike="noStrike" kern="1200" cap="none" spc="0" normalizeH="0" baseline="0" noProof="0" dirty="0">
                <a:ln>
                  <a:noFill/>
                </a:ln>
                <a:solidFill>
                  <a:schemeClr val="bg1"/>
                </a:solidFill>
                <a:effectLst/>
                <a:uLnTx/>
                <a:uFillTx/>
                <a:ea typeface="+mn-ea"/>
                <a:cs typeface="Arial" panose="020B0604020202020204" pitchFamily="34" charset="0"/>
              </a:rPr>
              <a:t>Importing the flask module in the project is mandatory. An object of the Flask class is our WSGI application. Flask constructor takes the name of the current module (__name__) as argument Pickle library to load the model file.</a:t>
            </a:r>
            <a:endParaRPr kumimoji="0" lang="en-US" altLang="en-US" sz="4400" b="0" i="0" strike="noStrike" kern="1200" cap="none" spc="0" normalizeH="0" baseline="0" noProof="0" dirty="0">
              <a:ln>
                <a:noFill/>
              </a:ln>
              <a:solidFill>
                <a:schemeClr val="bg1"/>
              </a:solidFill>
              <a:effectLst/>
              <a:uLnTx/>
              <a:uFillTx/>
              <a:ea typeface="+mn-ea"/>
              <a:cs typeface="+mn-cs"/>
            </a:endParaRPr>
          </a:p>
        </p:txBody>
      </p:sp>
    </p:spTree>
    <p:extLst>
      <p:ext uri="{BB962C8B-B14F-4D97-AF65-F5344CB8AC3E}">
        <p14:creationId xmlns:p14="http://schemas.microsoft.com/office/powerpoint/2010/main" val="2575291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Low Angle View of Office Building Against Clear Sky">
            <a:extLst>
              <a:ext uri="{FF2B5EF4-FFF2-40B4-BE49-F238E27FC236}">
                <a16:creationId xmlns:a16="http://schemas.microsoft.com/office/drawing/2014/main" id="{98E1357B-90EC-4F60-BE24-5671EC46D030}"/>
              </a:ext>
            </a:extLst>
          </p:cNvPr>
          <p:cNvPicPr>
            <a:picLocks noGrp="1" noChangeAspect="1"/>
          </p:cNvPicPr>
          <p:nvPr>
            <p:ph type="pic" sz="quarter" idx="14"/>
          </p:nvPr>
        </p:nvPicPr>
        <p:blipFill rotWithShape="1">
          <a:blip r:embed="rId2"/>
          <a:srcRect t="13926" b="13926"/>
          <a:stretch/>
        </p:blipFill>
        <p:spPr>
          <a:xfrm>
            <a:off x="0" y="127713"/>
            <a:ext cx="12192000" cy="6602574"/>
          </a:xfrm>
        </p:spPr>
      </p:pic>
      <p:sp>
        <p:nvSpPr>
          <p:cNvPr id="2" name="Title 1">
            <a:extLst>
              <a:ext uri="{FF2B5EF4-FFF2-40B4-BE49-F238E27FC236}">
                <a16:creationId xmlns:a16="http://schemas.microsoft.com/office/drawing/2014/main" id="{CFA21564-E2C8-443F-8E07-E59DFA5BC6DF}"/>
              </a:ext>
            </a:extLst>
          </p:cNvPr>
          <p:cNvSpPr>
            <a:spLocks noGrp="1"/>
          </p:cNvSpPr>
          <p:nvPr>
            <p:ph type="title"/>
          </p:nvPr>
        </p:nvSpPr>
        <p:spPr>
          <a:xfrm>
            <a:off x="0" y="1247402"/>
            <a:ext cx="5056083" cy="782638"/>
          </a:xfrm>
        </p:spPr>
        <p:txBody>
          <a:bodyPr/>
          <a:lstStyle/>
          <a:p>
            <a:r>
              <a:rPr lang="en-US" dirty="0"/>
              <a:t>TEAM MEMBERS</a:t>
            </a:r>
            <a:endParaRPr lang="ru-RU" dirty="0"/>
          </a:p>
        </p:txBody>
      </p:sp>
      <p:sp>
        <p:nvSpPr>
          <p:cNvPr id="3" name="Slide Number Placeholder 2">
            <a:extLst>
              <a:ext uri="{FF2B5EF4-FFF2-40B4-BE49-F238E27FC236}">
                <a16:creationId xmlns:a16="http://schemas.microsoft.com/office/drawing/2014/main" id="{EA534D36-FD98-42BC-977C-D6843E425B7B}"/>
              </a:ext>
            </a:extLst>
          </p:cNvPr>
          <p:cNvSpPr>
            <a:spLocks noGrp="1"/>
          </p:cNvSpPr>
          <p:nvPr>
            <p:ph type="sldNum" sz="quarter" idx="10"/>
          </p:nvPr>
        </p:nvSpPr>
        <p:spPr/>
        <p:txBody>
          <a:bodyPr/>
          <a:lstStyle/>
          <a:p>
            <a:fld id="{D495E168-DA5E-4888-8D8A-92B118324C14}" type="slidenum">
              <a:rPr lang="ru-RU" smtClean="0"/>
              <a:pPr/>
              <a:t>2</a:t>
            </a:fld>
            <a:endParaRPr lang="ru-RU" dirty="0"/>
          </a:p>
        </p:txBody>
      </p:sp>
      <p:sp>
        <p:nvSpPr>
          <p:cNvPr id="12" name="Rectangle: Rounded Corners 11">
            <a:extLst>
              <a:ext uri="{FF2B5EF4-FFF2-40B4-BE49-F238E27FC236}">
                <a16:creationId xmlns:a16="http://schemas.microsoft.com/office/drawing/2014/main" id="{03D3E934-C72B-45E5-9CBB-5519B51D732F}"/>
              </a:ext>
            </a:extLst>
          </p:cNvPr>
          <p:cNvSpPr/>
          <p:nvPr/>
        </p:nvSpPr>
        <p:spPr>
          <a:xfrm>
            <a:off x="303155" y="2528474"/>
            <a:ext cx="5253460" cy="2844729"/>
          </a:xfrm>
          <a:prstGeom prst="roundRect">
            <a:avLst/>
          </a:prstGeom>
          <a:solidFill>
            <a:schemeClr val="bg2"/>
          </a:solidFill>
          <a:ln w="12700" cap="flat">
            <a:noFill/>
            <a:prstDash val="solid"/>
            <a:miter/>
          </a:ln>
        </p:spPr>
        <p:txBody>
          <a:bodyPr rtlCol="0" anchor="ctr"/>
          <a:lstStyle/>
          <a:p>
            <a:pPr algn="l"/>
            <a:endParaRPr lang="en-US" dirty="0"/>
          </a:p>
        </p:txBody>
      </p:sp>
      <p:sp>
        <p:nvSpPr>
          <p:cNvPr id="14" name="Text Placeholder 4">
            <a:extLst>
              <a:ext uri="{FF2B5EF4-FFF2-40B4-BE49-F238E27FC236}">
                <a16:creationId xmlns:a16="http://schemas.microsoft.com/office/drawing/2014/main" id="{605230A3-2C5E-44D8-8587-37543924DC3E}"/>
              </a:ext>
            </a:extLst>
          </p:cNvPr>
          <p:cNvSpPr txBox="1">
            <a:spLocks/>
          </p:cNvSpPr>
          <p:nvPr/>
        </p:nvSpPr>
        <p:spPr>
          <a:xfrm>
            <a:off x="765644" y="2835781"/>
            <a:ext cx="4421856" cy="4423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2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2">
                    <a:lumMod val="50000"/>
                  </a:schemeClr>
                </a:solidFill>
              </a:rPr>
              <a:t>18481A1242  -  NARESH</a:t>
            </a:r>
            <a:endParaRPr lang="ru-RU" dirty="0">
              <a:solidFill>
                <a:schemeClr val="accent2">
                  <a:lumMod val="50000"/>
                </a:schemeClr>
              </a:solidFill>
            </a:endParaRPr>
          </a:p>
        </p:txBody>
      </p:sp>
      <p:sp>
        <p:nvSpPr>
          <p:cNvPr id="15" name="Text Placeholder 4">
            <a:extLst>
              <a:ext uri="{FF2B5EF4-FFF2-40B4-BE49-F238E27FC236}">
                <a16:creationId xmlns:a16="http://schemas.microsoft.com/office/drawing/2014/main" id="{2EE7DC51-2D4A-483D-91DA-6BE8B8D2E806}"/>
              </a:ext>
            </a:extLst>
          </p:cNvPr>
          <p:cNvSpPr txBox="1">
            <a:spLocks/>
          </p:cNvSpPr>
          <p:nvPr/>
        </p:nvSpPr>
        <p:spPr>
          <a:xfrm>
            <a:off x="765644" y="3463160"/>
            <a:ext cx="4421856" cy="4423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2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2">
                    <a:lumMod val="50000"/>
                  </a:schemeClr>
                </a:solidFill>
              </a:rPr>
              <a:t>18481A1226  -  LOKESH</a:t>
            </a:r>
            <a:endParaRPr lang="ru-RU" dirty="0">
              <a:solidFill>
                <a:schemeClr val="accent2">
                  <a:lumMod val="50000"/>
                </a:schemeClr>
              </a:solidFill>
            </a:endParaRPr>
          </a:p>
        </p:txBody>
      </p:sp>
      <p:sp>
        <p:nvSpPr>
          <p:cNvPr id="16" name="Text Placeholder 4">
            <a:extLst>
              <a:ext uri="{FF2B5EF4-FFF2-40B4-BE49-F238E27FC236}">
                <a16:creationId xmlns:a16="http://schemas.microsoft.com/office/drawing/2014/main" id="{1611336D-7230-4C59-AF73-36D4B5E51606}"/>
              </a:ext>
            </a:extLst>
          </p:cNvPr>
          <p:cNvSpPr txBox="1">
            <a:spLocks/>
          </p:cNvSpPr>
          <p:nvPr/>
        </p:nvSpPr>
        <p:spPr>
          <a:xfrm>
            <a:off x="765644" y="4075299"/>
            <a:ext cx="4421856" cy="4423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2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2">
                    <a:lumMod val="50000"/>
                  </a:schemeClr>
                </a:solidFill>
              </a:rPr>
              <a:t>18481A1203  -  PRABHU KIRAN</a:t>
            </a:r>
            <a:endParaRPr lang="ru-RU" dirty="0">
              <a:solidFill>
                <a:schemeClr val="accent2">
                  <a:lumMod val="50000"/>
                </a:schemeClr>
              </a:solidFill>
            </a:endParaRPr>
          </a:p>
        </p:txBody>
      </p:sp>
      <p:sp>
        <p:nvSpPr>
          <p:cNvPr id="17" name="Text Placeholder 4">
            <a:extLst>
              <a:ext uri="{FF2B5EF4-FFF2-40B4-BE49-F238E27FC236}">
                <a16:creationId xmlns:a16="http://schemas.microsoft.com/office/drawing/2014/main" id="{4BCDC6EA-78C6-40AA-B4BE-AB650C327B4D}"/>
              </a:ext>
            </a:extLst>
          </p:cNvPr>
          <p:cNvSpPr txBox="1">
            <a:spLocks/>
          </p:cNvSpPr>
          <p:nvPr/>
        </p:nvSpPr>
        <p:spPr>
          <a:xfrm>
            <a:off x="765644" y="4671877"/>
            <a:ext cx="4421856" cy="4423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2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2">
                    <a:lumMod val="50000"/>
                  </a:schemeClr>
                </a:solidFill>
              </a:rPr>
              <a:t>18481A1241  -  NAGA LAKSHMI</a:t>
            </a:r>
            <a:endParaRPr lang="ru-RU" dirty="0">
              <a:solidFill>
                <a:schemeClr val="accent2">
                  <a:lumMod val="50000"/>
                </a:schemeClr>
              </a:solidFill>
            </a:endParaRPr>
          </a:p>
        </p:txBody>
      </p:sp>
    </p:spTree>
    <p:extLst>
      <p:ext uri="{BB962C8B-B14F-4D97-AF65-F5344CB8AC3E}">
        <p14:creationId xmlns:p14="http://schemas.microsoft.com/office/powerpoint/2010/main" val="1106630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2DAE8E-7152-40D9-A8DF-0DA77C258A31}"/>
              </a:ext>
            </a:extLst>
          </p:cNvPr>
          <p:cNvSpPr>
            <a:spLocks noGrp="1"/>
          </p:cNvSpPr>
          <p:nvPr>
            <p:ph type="sldNum" sz="quarter" idx="10"/>
          </p:nvPr>
        </p:nvSpPr>
        <p:spPr/>
        <p:txBody>
          <a:bodyPr/>
          <a:lstStyle/>
          <a:p>
            <a:fld id="{D495E168-DA5E-4888-8D8A-92B118324C14}" type="slidenum">
              <a:rPr lang="ru-RU" smtClean="0"/>
              <a:pPr/>
              <a:t>20</a:t>
            </a:fld>
            <a:endParaRPr lang="ru-RU" dirty="0"/>
          </a:p>
        </p:txBody>
      </p:sp>
      <p:sp>
        <p:nvSpPr>
          <p:cNvPr id="9" name="Rectangle 8">
            <a:extLst>
              <a:ext uri="{FF2B5EF4-FFF2-40B4-BE49-F238E27FC236}">
                <a16:creationId xmlns:a16="http://schemas.microsoft.com/office/drawing/2014/main" id="{039B3F48-3EF5-4B99-9E3F-5BC68DEBA450}"/>
              </a:ext>
            </a:extLst>
          </p:cNvPr>
          <p:cNvSpPr/>
          <p:nvPr/>
        </p:nvSpPr>
        <p:spPr>
          <a:xfrm>
            <a:off x="-1" y="1190939"/>
            <a:ext cx="10919637" cy="45719"/>
          </a:xfrm>
          <a:prstGeom prst="rect">
            <a:avLst/>
          </a:prstGeom>
          <a:solidFill>
            <a:schemeClr val="bg2"/>
          </a:solidFill>
          <a:ln w="12700" cap="flat">
            <a:noFill/>
            <a:prstDash val="solid"/>
            <a:miter/>
          </a:ln>
        </p:spPr>
        <p:txBody>
          <a:bodyPr rtlCol="0" anchor="ctr"/>
          <a:lstStyle/>
          <a:p>
            <a:pPr algn="l"/>
            <a:endParaRPr lang="en-US" dirty="0"/>
          </a:p>
        </p:txBody>
      </p:sp>
      <p:sp>
        <p:nvSpPr>
          <p:cNvPr id="4" name="Rectangle: Rounded Corners 3">
            <a:extLst>
              <a:ext uri="{FF2B5EF4-FFF2-40B4-BE49-F238E27FC236}">
                <a16:creationId xmlns:a16="http://schemas.microsoft.com/office/drawing/2014/main" id="{FC0DBF60-E11B-4BEC-9C2D-30022D893B5B}"/>
              </a:ext>
            </a:extLst>
          </p:cNvPr>
          <p:cNvSpPr/>
          <p:nvPr/>
        </p:nvSpPr>
        <p:spPr>
          <a:xfrm>
            <a:off x="360623" y="2166804"/>
            <a:ext cx="11342931" cy="3255273"/>
          </a:xfrm>
          <a:prstGeom prst="roundRect">
            <a:avLst/>
          </a:prstGeom>
          <a:solidFill>
            <a:schemeClr val="accent6">
              <a:lumMod val="50000"/>
              <a:lumOff val="50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l"/>
            <a:endParaRPr lang="en-US" dirty="0"/>
          </a:p>
        </p:txBody>
      </p:sp>
      <p:pic>
        <p:nvPicPr>
          <p:cNvPr id="2050" name="Picture 2">
            <a:extLst>
              <a:ext uri="{FF2B5EF4-FFF2-40B4-BE49-F238E27FC236}">
                <a16:creationId xmlns:a16="http://schemas.microsoft.com/office/drawing/2014/main" id="{97670A61-BEFB-4A28-A237-6BEF262580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545" y="2699680"/>
            <a:ext cx="10108910" cy="218951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4C91539-0BA0-4D0C-B6BE-AAF84A307DA0}"/>
              </a:ext>
            </a:extLst>
          </p:cNvPr>
          <p:cNvSpPr txBox="1"/>
          <p:nvPr/>
        </p:nvSpPr>
        <p:spPr>
          <a:xfrm>
            <a:off x="94808" y="692187"/>
            <a:ext cx="11608746" cy="400110"/>
          </a:xfrm>
          <a:prstGeom prst="rect">
            <a:avLst/>
          </a:prstGeom>
          <a:noFill/>
        </p:spPr>
        <p:txBody>
          <a:bodyPr wrap="square">
            <a:spAutoFit/>
          </a:bodyPr>
          <a:lstStyle/>
          <a:p>
            <a:r>
              <a:rPr lang="en-US" sz="2000" b="1" i="0" dirty="0">
                <a:solidFill>
                  <a:schemeClr val="bg1"/>
                </a:solidFill>
                <a:effectLst/>
              </a:rPr>
              <a:t>Task 2: Creating our flask application and loading our model by using </a:t>
            </a:r>
            <a:r>
              <a:rPr lang="en-US" sz="2000" b="1" i="0" dirty="0" err="1">
                <a:solidFill>
                  <a:schemeClr val="bg1"/>
                </a:solidFill>
                <a:effectLst/>
              </a:rPr>
              <a:t>load_model</a:t>
            </a:r>
            <a:r>
              <a:rPr lang="en-US" sz="2000" b="1" i="0" dirty="0">
                <a:solidFill>
                  <a:schemeClr val="bg1"/>
                </a:solidFill>
                <a:effectLst/>
              </a:rPr>
              <a:t> method</a:t>
            </a:r>
            <a:endParaRPr lang="en-US" sz="2000" b="1" dirty="0">
              <a:solidFill>
                <a:schemeClr val="bg1"/>
              </a:solidFill>
            </a:endParaRPr>
          </a:p>
        </p:txBody>
      </p:sp>
    </p:spTree>
    <p:extLst>
      <p:ext uri="{BB962C8B-B14F-4D97-AF65-F5344CB8AC3E}">
        <p14:creationId xmlns:p14="http://schemas.microsoft.com/office/powerpoint/2010/main" val="781504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2DAE8E-7152-40D9-A8DF-0DA77C258A31}"/>
              </a:ext>
            </a:extLst>
          </p:cNvPr>
          <p:cNvSpPr>
            <a:spLocks noGrp="1"/>
          </p:cNvSpPr>
          <p:nvPr>
            <p:ph type="sldNum" sz="quarter" idx="10"/>
          </p:nvPr>
        </p:nvSpPr>
        <p:spPr/>
        <p:txBody>
          <a:bodyPr/>
          <a:lstStyle/>
          <a:p>
            <a:fld id="{D495E168-DA5E-4888-8D8A-92B118324C14}" type="slidenum">
              <a:rPr lang="ru-RU" smtClean="0"/>
              <a:pPr/>
              <a:t>21</a:t>
            </a:fld>
            <a:endParaRPr lang="ru-RU" dirty="0"/>
          </a:p>
        </p:txBody>
      </p:sp>
      <p:sp>
        <p:nvSpPr>
          <p:cNvPr id="9" name="Rectangle 8">
            <a:extLst>
              <a:ext uri="{FF2B5EF4-FFF2-40B4-BE49-F238E27FC236}">
                <a16:creationId xmlns:a16="http://schemas.microsoft.com/office/drawing/2014/main" id="{039B3F48-3EF5-4B99-9E3F-5BC68DEBA450}"/>
              </a:ext>
            </a:extLst>
          </p:cNvPr>
          <p:cNvSpPr/>
          <p:nvPr/>
        </p:nvSpPr>
        <p:spPr>
          <a:xfrm>
            <a:off x="0" y="1190939"/>
            <a:ext cx="4051005" cy="63703"/>
          </a:xfrm>
          <a:prstGeom prst="rect">
            <a:avLst/>
          </a:prstGeom>
          <a:solidFill>
            <a:schemeClr val="bg2"/>
          </a:solidFill>
          <a:ln w="12700" cap="flat">
            <a:noFill/>
            <a:prstDash val="solid"/>
            <a:miter/>
          </a:ln>
        </p:spPr>
        <p:txBody>
          <a:bodyPr rtlCol="0" anchor="ctr"/>
          <a:lstStyle/>
          <a:p>
            <a:pPr algn="l"/>
            <a:endParaRPr lang="en-US" dirty="0"/>
          </a:p>
        </p:txBody>
      </p:sp>
      <p:sp>
        <p:nvSpPr>
          <p:cNvPr id="4" name="Rectangle: Rounded Corners 3">
            <a:extLst>
              <a:ext uri="{FF2B5EF4-FFF2-40B4-BE49-F238E27FC236}">
                <a16:creationId xmlns:a16="http://schemas.microsoft.com/office/drawing/2014/main" id="{FC0DBF60-E11B-4BEC-9C2D-30022D893B5B}"/>
              </a:ext>
            </a:extLst>
          </p:cNvPr>
          <p:cNvSpPr/>
          <p:nvPr/>
        </p:nvSpPr>
        <p:spPr>
          <a:xfrm>
            <a:off x="561294" y="1660740"/>
            <a:ext cx="10443590" cy="4524194"/>
          </a:xfrm>
          <a:prstGeom prst="roundRect">
            <a:avLst/>
          </a:prstGeom>
          <a:solidFill>
            <a:schemeClr val="accent6">
              <a:lumMod val="50000"/>
              <a:lumOff val="50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just" rtl="0">
              <a:spcBef>
                <a:spcPts val="0"/>
              </a:spcBef>
              <a:spcAft>
                <a:spcPts val="0"/>
              </a:spcAft>
            </a:pPr>
            <a:endParaRPr lang="en-US" sz="2000" b="0" i="0" dirty="0">
              <a:solidFill>
                <a:schemeClr val="bg1"/>
              </a:solidFill>
              <a:effectLst/>
            </a:endParaRPr>
          </a:p>
        </p:txBody>
      </p:sp>
      <p:sp>
        <p:nvSpPr>
          <p:cNvPr id="12" name="TextBox 11">
            <a:extLst>
              <a:ext uri="{FF2B5EF4-FFF2-40B4-BE49-F238E27FC236}">
                <a16:creationId xmlns:a16="http://schemas.microsoft.com/office/drawing/2014/main" id="{94C91539-0BA0-4D0C-B6BE-AAF84A307DA0}"/>
              </a:ext>
            </a:extLst>
          </p:cNvPr>
          <p:cNvSpPr txBox="1"/>
          <p:nvPr/>
        </p:nvSpPr>
        <p:spPr>
          <a:xfrm>
            <a:off x="0" y="762004"/>
            <a:ext cx="6119036" cy="400110"/>
          </a:xfrm>
          <a:prstGeom prst="rect">
            <a:avLst/>
          </a:prstGeom>
          <a:noFill/>
        </p:spPr>
        <p:txBody>
          <a:bodyPr wrap="square">
            <a:spAutoFit/>
          </a:bodyPr>
          <a:lstStyle/>
          <a:p>
            <a:pPr algn="just" rtl="0">
              <a:spcBef>
                <a:spcPts val="0"/>
              </a:spcBef>
              <a:spcAft>
                <a:spcPts val="800"/>
              </a:spcAft>
            </a:pPr>
            <a:r>
              <a:rPr lang="en-US" sz="2000" b="1" i="0" dirty="0">
                <a:solidFill>
                  <a:schemeClr val="bg1"/>
                </a:solidFill>
                <a:effectLst/>
              </a:rPr>
              <a:t>Task 3: Routing to the html Page</a:t>
            </a:r>
            <a:endParaRPr lang="en-US" sz="2000" b="0" i="0" dirty="0">
              <a:solidFill>
                <a:schemeClr val="bg1"/>
              </a:solidFill>
              <a:effectLst/>
            </a:endParaRPr>
          </a:p>
        </p:txBody>
      </p:sp>
      <p:pic>
        <p:nvPicPr>
          <p:cNvPr id="3074" name="Picture 2">
            <a:extLst>
              <a:ext uri="{FF2B5EF4-FFF2-40B4-BE49-F238E27FC236}">
                <a16:creationId xmlns:a16="http://schemas.microsoft.com/office/drawing/2014/main" id="{324362AF-6B47-47A4-AC6E-4A8598E99F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04" y="2573629"/>
            <a:ext cx="3943350" cy="25282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B86FB19-54A6-4713-94EA-066B810B1DDE}"/>
              </a:ext>
            </a:extLst>
          </p:cNvPr>
          <p:cNvSpPr txBox="1"/>
          <p:nvPr/>
        </p:nvSpPr>
        <p:spPr>
          <a:xfrm>
            <a:off x="5410863" y="1911258"/>
            <a:ext cx="4764496" cy="4023158"/>
          </a:xfrm>
          <a:prstGeom prst="rect">
            <a:avLst/>
          </a:prstGeom>
          <a:noFill/>
        </p:spPr>
        <p:txBody>
          <a:bodyPr wrap="square" rtlCol="0">
            <a:spAutoFit/>
          </a:bodyPr>
          <a:lstStyle/>
          <a:p>
            <a:pPr marL="285750" indent="-285750" algn="just">
              <a:buFont typeface="Arial" panose="020B0604020202020204" pitchFamily="34" charset="0"/>
              <a:buChar char="•"/>
            </a:pPr>
            <a:r>
              <a:rPr lang="en-US" sz="1600" b="0" i="0" dirty="0">
                <a:solidFill>
                  <a:schemeClr val="bg1"/>
                </a:solidFill>
                <a:effectLst/>
              </a:rPr>
              <a:t>@app.route(“/”) is the default route. i.e. when the flask app runs on localhost, this route will be called first and the respective function is performed to render the template “home.html”.</a:t>
            </a:r>
          </a:p>
          <a:p>
            <a:pPr marL="285750" indent="-285750" algn="just">
              <a:buFont typeface="Arial" panose="020B0604020202020204" pitchFamily="34" charset="0"/>
              <a:buChar char="•"/>
            </a:pPr>
            <a:r>
              <a:rPr lang="en-US" sz="1600" b="0" i="0" dirty="0">
                <a:solidFill>
                  <a:schemeClr val="bg1"/>
                </a:solidFill>
                <a:effectLst/>
              </a:rPr>
              <a:t>@app.route(“/home”) is triggered when the “Home” button is clicked and the respective function is performed to render the template “home.html”. </a:t>
            </a:r>
          </a:p>
          <a:p>
            <a:pPr marL="285750" indent="-285750" algn="just">
              <a:buFont typeface="Arial" panose="020B0604020202020204" pitchFamily="34" charset="0"/>
              <a:buChar char="•"/>
            </a:pPr>
            <a:r>
              <a:rPr lang="en-US" sz="1600" b="0" i="0" dirty="0">
                <a:solidFill>
                  <a:schemeClr val="bg1"/>
                </a:solidFill>
                <a:effectLst/>
              </a:rPr>
              <a:t>@app.route(“/intro”) is triggered when the “Introduction” button is clicked and the respective function is performed to render the template “intro.html”. </a:t>
            </a:r>
          </a:p>
          <a:p>
            <a:pPr marL="285750" indent="-285750" algn="just">
              <a:buFont typeface="Arial" panose="020B0604020202020204" pitchFamily="34" charset="0"/>
              <a:buChar char="•"/>
            </a:pPr>
            <a:r>
              <a:rPr lang="en-US" sz="1600" b="0" i="0" dirty="0">
                <a:solidFill>
                  <a:schemeClr val="bg1"/>
                </a:solidFill>
                <a:effectLst/>
              </a:rPr>
              <a:t>@app.route(“/upload”) is triggered when the “Open Web Cam” button is clicked and the respective function is performed to open the web camera</a:t>
            </a:r>
          </a:p>
        </p:txBody>
      </p:sp>
    </p:spTree>
    <p:extLst>
      <p:ext uri="{BB962C8B-B14F-4D97-AF65-F5344CB8AC3E}">
        <p14:creationId xmlns:p14="http://schemas.microsoft.com/office/powerpoint/2010/main" val="1333214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2DAE8E-7152-40D9-A8DF-0DA77C258A31}"/>
              </a:ext>
            </a:extLst>
          </p:cNvPr>
          <p:cNvSpPr>
            <a:spLocks noGrp="1"/>
          </p:cNvSpPr>
          <p:nvPr>
            <p:ph type="sldNum" sz="quarter" idx="10"/>
          </p:nvPr>
        </p:nvSpPr>
        <p:spPr/>
        <p:txBody>
          <a:bodyPr/>
          <a:lstStyle/>
          <a:p>
            <a:fld id="{D495E168-DA5E-4888-8D8A-92B118324C14}" type="slidenum">
              <a:rPr lang="ru-RU" smtClean="0"/>
              <a:pPr/>
              <a:t>22</a:t>
            </a:fld>
            <a:endParaRPr lang="ru-RU" dirty="0"/>
          </a:p>
        </p:txBody>
      </p:sp>
      <p:sp>
        <p:nvSpPr>
          <p:cNvPr id="9" name="Rectangle 8">
            <a:extLst>
              <a:ext uri="{FF2B5EF4-FFF2-40B4-BE49-F238E27FC236}">
                <a16:creationId xmlns:a16="http://schemas.microsoft.com/office/drawing/2014/main" id="{039B3F48-3EF5-4B99-9E3F-5BC68DEBA450}"/>
              </a:ext>
            </a:extLst>
          </p:cNvPr>
          <p:cNvSpPr/>
          <p:nvPr/>
        </p:nvSpPr>
        <p:spPr>
          <a:xfrm>
            <a:off x="1" y="1190939"/>
            <a:ext cx="1543574" cy="45719"/>
          </a:xfrm>
          <a:prstGeom prst="rect">
            <a:avLst/>
          </a:prstGeom>
          <a:solidFill>
            <a:schemeClr val="bg2"/>
          </a:solidFill>
          <a:ln w="12700" cap="flat">
            <a:noFill/>
            <a:prstDash val="solid"/>
            <a:miter/>
          </a:ln>
        </p:spPr>
        <p:txBody>
          <a:bodyPr rtlCol="0" anchor="ctr"/>
          <a:lstStyle/>
          <a:p>
            <a:pPr algn="l"/>
            <a:endParaRPr lang="en-US" dirty="0"/>
          </a:p>
        </p:txBody>
      </p:sp>
      <p:sp>
        <p:nvSpPr>
          <p:cNvPr id="4" name="Rectangle: Rounded Corners 3">
            <a:extLst>
              <a:ext uri="{FF2B5EF4-FFF2-40B4-BE49-F238E27FC236}">
                <a16:creationId xmlns:a16="http://schemas.microsoft.com/office/drawing/2014/main" id="{FC0DBF60-E11B-4BEC-9C2D-30022D893B5B}"/>
              </a:ext>
            </a:extLst>
          </p:cNvPr>
          <p:cNvSpPr/>
          <p:nvPr/>
        </p:nvSpPr>
        <p:spPr>
          <a:xfrm>
            <a:off x="1188441" y="1740164"/>
            <a:ext cx="9815118" cy="4094799"/>
          </a:xfrm>
          <a:prstGeom prst="roundRect">
            <a:avLst/>
          </a:prstGeom>
          <a:solidFill>
            <a:schemeClr val="accent6">
              <a:lumMod val="50000"/>
              <a:lumOff val="50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just" rtl="0">
              <a:spcBef>
                <a:spcPts val="0"/>
              </a:spcBef>
              <a:spcAft>
                <a:spcPts val="0"/>
              </a:spcAft>
            </a:pPr>
            <a:endParaRPr lang="en-US" sz="2000" b="0" i="0" dirty="0">
              <a:solidFill>
                <a:schemeClr val="bg1"/>
              </a:solidFill>
              <a:effectLst/>
            </a:endParaRPr>
          </a:p>
        </p:txBody>
      </p:sp>
      <p:sp>
        <p:nvSpPr>
          <p:cNvPr id="12" name="TextBox 11">
            <a:extLst>
              <a:ext uri="{FF2B5EF4-FFF2-40B4-BE49-F238E27FC236}">
                <a16:creationId xmlns:a16="http://schemas.microsoft.com/office/drawing/2014/main" id="{94C91539-0BA0-4D0C-B6BE-AAF84A307DA0}"/>
              </a:ext>
            </a:extLst>
          </p:cNvPr>
          <p:cNvSpPr txBox="1"/>
          <p:nvPr/>
        </p:nvSpPr>
        <p:spPr>
          <a:xfrm>
            <a:off x="76753" y="589651"/>
            <a:ext cx="6119036" cy="646331"/>
          </a:xfrm>
          <a:prstGeom prst="rect">
            <a:avLst/>
          </a:prstGeom>
          <a:noFill/>
        </p:spPr>
        <p:txBody>
          <a:bodyPr wrap="square">
            <a:spAutoFit/>
          </a:bodyPr>
          <a:lstStyle/>
          <a:p>
            <a:pPr algn="just" rtl="0">
              <a:spcBef>
                <a:spcPts val="0"/>
              </a:spcBef>
              <a:spcAft>
                <a:spcPts val="800"/>
              </a:spcAft>
            </a:pPr>
            <a:r>
              <a:rPr lang="en-US" sz="3600" b="1" i="0" dirty="0">
                <a:solidFill>
                  <a:schemeClr val="bg1"/>
                </a:solidFill>
                <a:effectLst/>
              </a:rPr>
              <a:t>Tasks :</a:t>
            </a:r>
            <a:endParaRPr lang="en-US" sz="3600" b="0" i="0" dirty="0">
              <a:solidFill>
                <a:schemeClr val="bg1"/>
              </a:solidFill>
              <a:effectLst/>
            </a:endParaRPr>
          </a:p>
        </p:txBody>
      </p:sp>
      <p:sp>
        <p:nvSpPr>
          <p:cNvPr id="5" name="TextBox 4">
            <a:extLst>
              <a:ext uri="{FF2B5EF4-FFF2-40B4-BE49-F238E27FC236}">
                <a16:creationId xmlns:a16="http://schemas.microsoft.com/office/drawing/2014/main" id="{FB86FB19-54A6-4713-94EA-066B810B1DDE}"/>
              </a:ext>
            </a:extLst>
          </p:cNvPr>
          <p:cNvSpPr txBox="1"/>
          <p:nvPr/>
        </p:nvSpPr>
        <p:spPr>
          <a:xfrm>
            <a:off x="2110148" y="1970499"/>
            <a:ext cx="7542355" cy="4031873"/>
          </a:xfrm>
          <a:prstGeom prst="rect">
            <a:avLst/>
          </a:prstGeom>
          <a:noFill/>
        </p:spPr>
        <p:txBody>
          <a:bodyPr wrap="square" rtlCol="0">
            <a:spAutoFit/>
          </a:bodyPr>
          <a:lstStyle/>
          <a:p>
            <a:pPr marL="228600" algn="just" rtl="0" fontAlgn="base">
              <a:lnSpc>
                <a:spcPct val="150000"/>
              </a:lnSpc>
              <a:spcBef>
                <a:spcPts val="0"/>
              </a:spcBef>
              <a:spcAft>
                <a:spcPts val="0"/>
              </a:spcAft>
            </a:pPr>
            <a:r>
              <a:rPr lang="en-US" sz="2800" b="0" dirty="0">
                <a:solidFill>
                  <a:schemeClr val="bg1"/>
                </a:solidFill>
                <a:effectLst/>
              </a:rPr>
              <a:t>The tasks involved are</a:t>
            </a:r>
          </a:p>
          <a:p>
            <a:pPr marL="914400" lvl="1" indent="-457200" algn="just" rtl="0" fontAlgn="base">
              <a:lnSpc>
                <a:spcPct val="150000"/>
              </a:lnSpc>
              <a:spcBef>
                <a:spcPts val="0"/>
              </a:spcBef>
              <a:spcAft>
                <a:spcPts val="0"/>
              </a:spcAft>
              <a:buFont typeface="+mj-lt"/>
              <a:buAutoNum type="arabicPeriod"/>
            </a:pPr>
            <a:r>
              <a:rPr lang="en-US" sz="2400" b="0" dirty="0">
                <a:solidFill>
                  <a:schemeClr val="bg1"/>
                </a:solidFill>
                <a:effectLst/>
              </a:rPr>
              <a:t>Grab the frames from the webcam.</a:t>
            </a:r>
          </a:p>
          <a:p>
            <a:pPr marL="914400" lvl="1" indent="-457200" algn="just" rtl="0" fontAlgn="base">
              <a:lnSpc>
                <a:spcPct val="150000"/>
              </a:lnSpc>
              <a:spcBef>
                <a:spcPts val="0"/>
              </a:spcBef>
              <a:spcAft>
                <a:spcPts val="0"/>
              </a:spcAft>
              <a:buFont typeface="+mj-lt"/>
              <a:buAutoNum type="arabicPeriod"/>
            </a:pPr>
            <a:r>
              <a:rPr lang="en-US" sz="2400" b="0" dirty="0">
                <a:solidFill>
                  <a:schemeClr val="bg1"/>
                </a:solidFill>
                <a:effectLst/>
              </a:rPr>
              <a:t>Loop over the frames from the video stream</a:t>
            </a:r>
          </a:p>
          <a:p>
            <a:pPr marL="914400" lvl="1" indent="-457200" algn="just" rtl="0" fontAlgn="base">
              <a:lnSpc>
                <a:spcPct val="150000"/>
              </a:lnSpc>
              <a:spcBef>
                <a:spcPts val="0"/>
              </a:spcBef>
              <a:spcAft>
                <a:spcPts val="0"/>
              </a:spcAft>
              <a:buFont typeface="+mj-lt"/>
              <a:buAutoNum type="arabicPeriod"/>
            </a:pPr>
            <a:r>
              <a:rPr lang="en-US" sz="2400" b="0" dirty="0">
                <a:solidFill>
                  <a:schemeClr val="bg1"/>
                </a:solidFill>
                <a:effectLst/>
              </a:rPr>
              <a:t>Convert the image from BGR to RGB</a:t>
            </a:r>
          </a:p>
          <a:p>
            <a:pPr marL="914400" lvl="1" indent="-457200" algn="just" rtl="0" fontAlgn="base">
              <a:lnSpc>
                <a:spcPct val="150000"/>
              </a:lnSpc>
              <a:spcBef>
                <a:spcPts val="0"/>
              </a:spcBef>
              <a:spcAft>
                <a:spcPts val="0"/>
              </a:spcAft>
              <a:buFont typeface="+mj-lt"/>
              <a:buAutoNum type="arabicPeriod"/>
            </a:pPr>
            <a:r>
              <a:rPr lang="en-US" sz="2400" b="0" dirty="0">
                <a:solidFill>
                  <a:schemeClr val="bg1"/>
                </a:solidFill>
                <a:effectLst/>
              </a:rPr>
              <a:t>Predicting our results</a:t>
            </a:r>
          </a:p>
          <a:p>
            <a:pPr marL="914400" lvl="1" indent="-457200" algn="just" rtl="0" fontAlgn="base">
              <a:lnSpc>
                <a:spcPct val="150000"/>
              </a:lnSpc>
              <a:spcBef>
                <a:spcPts val="0"/>
              </a:spcBef>
              <a:spcAft>
                <a:spcPts val="0"/>
              </a:spcAft>
              <a:buFont typeface="+mj-lt"/>
              <a:buAutoNum type="arabicPeriod"/>
            </a:pPr>
            <a:r>
              <a:rPr lang="en-US" sz="2400" b="0" dirty="0">
                <a:solidFill>
                  <a:schemeClr val="bg1"/>
                </a:solidFill>
                <a:effectLst/>
              </a:rPr>
              <a:t>Displaying the result</a:t>
            </a:r>
          </a:p>
          <a:p>
            <a:pPr lvl="1" algn="just" rtl="0" fontAlgn="base">
              <a:spcBef>
                <a:spcPts val="0"/>
              </a:spcBef>
              <a:spcAft>
                <a:spcPts val="0"/>
              </a:spcAft>
            </a:pPr>
            <a:br>
              <a:rPr lang="en-US" dirty="0">
                <a:effectLst/>
                <a:latin typeface="arial" panose="020B0604020202020204" pitchFamily="34" charset="0"/>
              </a:rPr>
            </a:br>
            <a:endParaRPr lang="en-US" sz="1600" b="0" i="0" dirty="0">
              <a:solidFill>
                <a:schemeClr val="bg1"/>
              </a:solidFill>
              <a:effectLst/>
            </a:endParaRPr>
          </a:p>
        </p:txBody>
      </p:sp>
    </p:spTree>
    <p:extLst>
      <p:ext uri="{BB962C8B-B14F-4D97-AF65-F5344CB8AC3E}">
        <p14:creationId xmlns:p14="http://schemas.microsoft.com/office/powerpoint/2010/main" val="1717061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2DAE8E-7152-40D9-A8DF-0DA77C258A31}"/>
              </a:ext>
            </a:extLst>
          </p:cNvPr>
          <p:cNvSpPr>
            <a:spLocks noGrp="1"/>
          </p:cNvSpPr>
          <p:nvPr>
            <p:ph type="sldNum" sz="quarter" idx="10"/>
          </p:nvPr>
        </p:nvSpPr>
        <p:spPr/>
        <p:txBody>
          <a:bodyPr/>
          <a:lstStyle/>
          <a:p>
            <a:fld id="{D495E168-DA5E-4888-8D8A-92B118324C14}" type="slidenum">
              <a:rPr lang="ru-RU" smtClean="0"/>
              <a:pPr/>
              <a:t>23</a:t>
            </a:fld>
            <a:endParaRPr lang="ru-RU" dirty="0"/>
          </a:p>
        </p:txBody>
      </p:sp>
      <p:sp>
        <p:nvSpPr>
          <p:cNvPr id="9" name="Rectangle 8">
            <a:extLst>
              <a:ext uri="{FF2B5EF4-FFF2-40B4-BE49-F238E27FC236}">
                <a16:creationId xmlns:a16="http://schemas.microsoft.com/office/drawing/2014/main" id="{039B3F48-3EF5-4B99-9E3F-5BC68DEBA450}"/>
              </a:ext>
            </a:extLst>
          </p:cNvPr>
          <p:cNvSpPr/>
          <p:nvPr/>
        </p:nvSpPr>
        <p:spPr>
          <a:xfrm>
            <a:off x="497345" y="1559741"/>
            <a:ext cx="4997301" cy="45719"/>
          </a:xfrm>
          <a:prstGeom prst="rect">
            <a:avLst/>
          </a:prstGeom>
          <a:solidFill>
            <a:schemeClr val="bg2"/>
          </a:solidFill>
          <a:ln w="12700" cap="flat">
            <a:noFill/>
            <a:prstDash val="solid"/>
            <a:miter/>
          </a:ln>
        </p:spPr>
        <p:txBody>
          <a:bodyPr rtlCol="0" anchor="ctr"/>
          <a:lstStyle/>
          <a:p>
            <a:pPr algn="l"/>
            <a:endParaRPr lang="en-US" dirty="0"/>
          </a:p>
        </p:txBody>
      </p:sp>
      <p:sp>
        <p:nvSpPr>
          <p:cNvPr id="4" name="Rectangle: Rounded Corners 3">
            <a:extLst>
              <a:ext uri="{FF2B5EF4-FFF2-40B4-BE49-F238E27FC236}">
                <a16:creationId xmlns:a16="http://schemas.microsoft.com/office/drawing/2014/main" id="{FC0DBF60-E11B-4BEC-9C2D-30022D893B5B}"/>
              </a:ext>
            </a:extLst>
          </p:cNvPr>
          <p:cNvSpPr/>
          <p:nvPr/>
        </p:nvSpPr>
        <p:spPr>
          <a:xfrm>
            <a:off x="188749" y="1950228"/>
            <a:ext cx="5787957" cy="4234706"/>
          </a:xfrm>
          <a:prstGeom prst="roundRect">
            <a:avLst/>
          </a:prstGeom>
          <a:solidFill>
            <a:schemeClr val="accent6">
              <a:lumMod val="50000"/>
              <a:lumOff val="50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just" rtl="0">
              <a:spcBef>
                <a:spcPts val="0"/>
              </a:spcBef>
              <a:spcAft>
                <a:spcPts val="0"/>
              </a:spcAft>
            </a:pPr>
            <a:endParaRPr lang="en-US" sz="2000" b="0" i="0" dirty="0">
              <a:solidFill>
                <a:schemeClr val="bg1"/>
              </a:solidFill>
              <a:effectLst/>
            </a:endParaRPr>
          </a:p>
        </p:txBody>
      </p:sp>
      <p:sp>
        <p:nvSpPr>
          <p:cNvPr id="12" name="TextBox 11">
            <a:extLst>
              <a:ext uri="{FF2B5EF4-FFF2-40B4-BE49-F238E27FC236}">
                <a16:creationId xmlns:a16="http://schemas.microsoft.com/office/drawing/2014/main" id="{94C91539-0BA0-4D0C-B6BE-AAF84A307DA0}"/>
              </a:ext>
            </a:extLst>
          </p:cNvPr>
          <p:cNvSpPr txBox="1"/>
          <p:nvPr/>
        </p:nvSpPr>
        <p:spPr>
          <a:xfrm>
            <a:off x="371424" y="1085347"/>
            <a:ext cx="8184745" cy="461665"/>
          </a:xfrm>
          <a:prstGeom prst="rect">
            <a:avLst/>
          </a:prstGeom>
          <a:noFill/>
        </p:spPr>
        <p:txBody>
          <a:bodyPr wrap="square">
            <a:spAutoFit/>
          </a:bodyPr>
          <a:lstStyle/>
          <a:p>
            <a:pPr algn="just" rtl="0">
              <a:spcBef>
                <a:spcPts val="0"/>
              </a:spcBef>
              <a:spcAft>
                <a:spcPts val="0"/>
              </a:spcAft>
            </a:pPr>
            <a:r>
              <a:rPr lang="en-US" sz="2400" b="1" i="0" dirty="0">
                <a:solidFill>
                  <a:schemeClr val="bg1"/>
                </a:solidFill>
                <a:effectLst/>
              </a:rPr>
              <a:t>1.Grab the frames from the webcam</a:t>
            </a:r>
            <a:endParaRPr lang="en-US" sz="2400" b="0" i="0" dirty="0">
              <a:solidFill>
                <a:schemeClr val="bg1"/>
              </a:solidFill>
              <a:effectLst/>
            </a:endParaRPr>
          </a:p>
        </p:txBody>
      </p:sp>
      <p:sp>
        <p:nvSpPr>
          <p:cNvPr id="6" name="TextBox 5">
            <a:extLst>
              <a:ext uri="{FF2B5EF4-FFF2-40B4-BE49-F238E27FC236}">
                <a16:creationId xmlns:a16="http://schemas.microsoft.com/office/drawing/2014/main" id="{C9E2FB81-EDF6-41EB-9407-DBF74180A0E3}"/>
              </a:ext>
            </a:extLst>
          </p:cNvPr>
          <p:cNvSpPr txBox="1"/>
          <p:nvPr/>
        </p:nvSpPr>
        <p:spPr>
          <a:xfrm>
            <a:off x="371424" y="2021903"/>
            <a:ext cx="5422605" cy="2144177"/>
          </a:xfrm>
          <a:prstGeom prst="rect">
            <a:avLst/>
          </a:prstGeom>
          <a:noFill/>
        </p:spPr>
        <p:txBody>
          <a:bodyPr wrap="square" rtlCol="0">
            <a:spAutoFit/>
          </a:bodyPr>
          <a:lstStyle/>
          <a:p>
            <a:pPr algn="just" rtl="0">
              <a:spcBef>
                <a:spcPts val="0"/>
              </a:spcBef>
              <a:spcAft>
                <a:spcPts val="800"/>
              </a:spcAft>
            </a:pPr>
            <a:br>
              <a:rPr lang="en-US" sz="2000" b="0" i="0" dirty="0">
                <a:solidFill>
                  <a:schemeClr val="bg1"/>
                </a:solidFill>
                <a:effectLst/>
              </a:rPr>
            </a:br>
            <a:r>
              <a:rPr lang="en-US" sz="2000" b="0" i="0" dirty="0">
                <a:solidFill>
                  <a:schemeClr val="bg1"/>
                </a:solidFill>
                <a:effectLst/>
              </a:rPr>
              <a:t>To recognize the type of building defect we have to capture the video stream. There are two ways we can capture the input video</a:t>
            </a:r>
          </a:p>
          <a:p>
            <a:pPr algn="just" rtl="0">
              <a:spcBef>
                <a:spcPts val="0"/>
              </a:spcBef>
              <a:spcAft>
                <a:spcPts val="800"/>
              </a:spcAft>
            </a:pPr>
            <a:r>
              <a:rPr lang="en-US" sz="2000" b="0" i="0" dirty="0">
                <a:solidFill>
                  <a:schemeClr val="bg1"/>
                </a:solidFill>
                <a:effectLst/>
              </a:rPr>
              <a:t>1.using in-built webcam</a:t>
            </a:r>
          </a:p>
          <a:p>
            <a:pPr algn="just" rtl="0">
              <a:spcBef>
                <a:spcPts val="0"/>
              </a:spcBef>
              <a:spcAft>
                <a:spcPts val="800"/>
              </a:spcAft>
            </a:pPr>
            <a:r>
              <a:rPr lang="en-US" sz="2000" b="0" i="0" dirty="0">
                <a:solidFill>
                  <a:schemeClr val="bg1"/>
                </a:solidFill>
                <a:effectLst/>
              </a:rPr>
              <a:t>2. using video file residing on the disk</a:t>
            </a:r>
          </a:p>
        </p:txBody>
      </p:sp>
      <p:pic>
        <p:nvPicPr>
          <p:cNvPr id="4102" name="Picture 6">
            <a:extLst>
              <a:ext uri="{FF2B5EF4-FFF2-40B4-BE49-F238E27FC236}">
                <a16:creationId xmlns:a16="http://schemas.microsoft.com/office/drawing/2014/main" id="{4C840729-F2C7-4BA0-8B90-0AAD98F6E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806" y="4449025"/>
            <a:ext cx="4823840" cy="145296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C3EE285-634A-459D-930B-225D0B419CE4}"/>
              </a:ext>
            </a:extLst>
          </p:cNvPr>
          <p:cNvSpPr/>
          <p:nvPr/>
        </p:nvSpPr>
        <p:spPr>
          <a:xfrm>
            <a:off x="6386815" y="1541435"/>
            <a:ext cx="5695510" cy="64025"/>
          </a:xfrm>
          <a:prstGeom prst="rect">
            <a:avLst/>
          </a:prstGeom>
          <a:solidFill>
            <a:schemeClr val="bg2"/>
          </a:solidFill>
          <a:ln w="12700" cap="flat">
            <a:noFill/>
            <a:prstDash val="solid"/>
            <a:miter/>
          </a:ln>
        </p:spPr>
        <p:txBody>
          <a:bodyPr rtlCol="0" anchor="ctr"/>
          <a:lstStyle/>
          <a:p>
            <a:pPr algn="l"/>
            <a:endParaRPr lang="en-US" dirty="0"/>
          </a:p>
        </p:txBody>
      </p:sp>
      <p:sp>
        <p:nvSpPr>
          <p:cNvPr id="15" name="Rectangle: Rounded Corners 14">
            <a:extLst>
              <a:ext uri="{FF2B5EF4-FFF2-40B4-BE49-F238E27FC236}">
                <a16:creationId xmlns:a16="http://schemas.microsoft.com/office/drawing/2014/main" id="{81E6799B-CC45-41CE-A1E9-76DEC50A216C}"/>
              </a:ext>
            </a:extLst>
          </p:cNvPr>
          <p:cNvSpPr/>
          <p:nvPr/>
        </p:nvSpPr>
        <p:spPr>
          <a:xfrm>
            <a:off x="6167794" y="1950228"/>
            <a:ext cx="5787958" cy="4052144"/>
          </a:xfrm>
          <a:prstGeom prst="roundRect">
            <a:avLst/>
          </a:prstGeom>
          <a:solidFill>
            <a:schemeClr val="accent6">
              <a:lumMod val="50000"/>
              <a:lumOff val="50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just" rtl="0">
              <a:spcBef>
                <a:spcPts val="0"/>
              </a:spcBef>
              <a:spcAft>
                <a:spcPts val="0"/>
              </a:spcAft>
            </a:pPr>
            <a:endParaRPr lang="en-US" sz="2000" b="0" i="0" dirty="0">
              <a:solidFill>
                <a:schemeClr val="bg1"/>
              </a:solidFill>
              <a:effectLst/>
            </a:endParaRPr>
          </a:p>
        </p:txBody>
      </p:sp>
      <p:sp>
        <p:nvSpPr>
          <p:cNvPr id="7" name="TextBox 6">
            <a:extLst>
              <a:ext uri="{FF2B5EF4-FFF2-40B4-BE49-F238E27FC236}">
                <a16:creationId xmlns:a16="http://schemas.microsoft.com/office/drawing/2014/main" id="{539777E8-ABCB-414A-94D9-EB572F82E9E1}"/>
              </a:ext>
            </a:extLst>
          </p:cNvPr>
          <p:cNvSpPr txBox="1"/>
          <p:nvPr/>
        </p:nvSpPr>
        <p:spPr>
          <a:xfrm>
            <a:off x="5900355" y="984564"/>
            <a:ext cx="6668430" cy="496674"/>
          </a:xfrm>
          <a:prstGeom prst="rect">
            <a:avLst/>
          </a:prstGeom>
          <a:noFill/>
        </p:spPr>
        <p:txBody>
          <a:bodyPr wrap="square" rtlCol="0">
            <a:spAutoFit/>
          </a:bodyPr>
          <a:lstStyle/>
          <a:p>
            <a:pPr lvl="1" algn="just" rtl="0" fontAlgn="base">
              <a:lnSpc>
                <a:spcPct val="150000"/>
              </a:lnSpc>
              <a:spcBef>
                <a:spcPts val="0"/>
              </a:spcBef>
              <a:spcAft>
                <a:spcPts val="0"/>
              </a:spcAft>
            </a:pPr>
            <a:r>
              <a:rPr lang="en-US" sz="2000" b="1" dirty="0">
                <a:solidFill>
                  <a:schemeClr val="bg1"/>
                </a:solidFill>
                <a:effectLst/>
              </a:rPr>
              <a:t>2. Loop over the frames from the video stream</a:t>
            </a:r>
          </a:p>
        </p:txBody>
      </p:sp>
      <p:sp>
        <p:nvSpPr>
          <p:cNvPr id="8" name="TextBox 7">
            <a:extLst>
              <a:ext uri="{FF2B5EF4-FFF2-40B4-BE49-F238E27FC236}">
                <a16:creationId xmlns:a16="http://schemas.microsoft.com/office/drawing/2014/main" id="{44F319FA-E419-410D-82CE-DB8D7F2A2F09}"/>
              </a:ext>
            </a:extLst>
          </p:cNvPr>
          <p:cNvSpPr txBox="1"/>
          <p:nvPr/>
        </p:nvSpPr>
        <p:spPr>
          <a:xfrm>
            <a:off x="6635692" y="2214544"/>
            <a:ext cx="5033394" cy="1477328"/>
          </a:xfrm>
          <a:prstGeom prst="rect">
            <a:avLst/>
          </a:prstGeom>
          <a:noFill/>
        </p:spPr>
        <p:txBody>
          <a:bodyPr wrap="square" rtlCol="0">
            <a:spAutoFit/>
          </a:bodyPr>
          <a:lstStyle/>
          <a:p>
            <a:r>
              <a:rPr lang="en-US" b="0" i="0" dirty="0">
                <a:solidFill>
                  <a:schemeClr val="bg1"/>
                </a:solidFill>
                <a:effectLst/>
              </a:rPr>
              <a:t>Let us grab the video frames from the video by looping over the frames and check if the frame was not grabbed, then we have reached the end of the stream. clone the output frame for showcasing the output</a:t>
            </a:r>
            <a:endParaRPr lang="en-US" dirty="0">
              <a:solidFill>
                <a:schemeClr val="bg1"/>
              </a:solidFill>
            </a:endParaRPr>
          </a:p>
        </p:txBody>
      </p:sp>
      <p:pic>
        <p:nvPicPr>
          <p:cNvPr id="4106" name="Picture 10">
            <a:extLst>
              <a:ext uri="{FF2B5EF4-FFF2-40B4-BE49-F238E27FC236}">
                <a16:creationId xmlns:a16="http://schemas.microsoft.com/office/drawing/2014/main" id="{C80C9F18-E33D-422A-8330-85EEA9441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1731" y="3785925"/>
            <a:ext cx="4300083" cy="2028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08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2DAE8E-7152-40D9-A8DF-0DA77C258A31}"/>
              </a:ext>
            </a:extLst>
          </p:cNvPr>
          <p:cNvSpPr>
            <a:spLocks noGrp="1"/>
          </p:cNvSpPr>
          <p:nvPr>
            <p:ph type="sldNum" sz="quarter" idx="10"/>
          </p:nvPr>
        </p:nvSpPr>
        <p:spPr/>
        <p:txBody>
          <a:bodyPr/>
          <a:lstStyle/>
          <a:p>
            <a:fld id="{D495E168-DA5E-4888-8D8A-92B118324C14}" type="slidenum">
              <a:rPr lang="ru-RU" smtClean="0"/>
              <a:pPr/>
              <a:t>24</a:t>
            </a:fld>
            <a:endParaRPr lang="ru-RU" dirty="0"/>
          </a:p>
        </p:txBody>
      </p:sp>
      <p:sp>
        <p:nvSpPr>
          <p:cNvPr id="9" name="Rectangle 8">
            <a:extLst>
              <a:ext uri="{FF2B5EF4-FFF2-40B4-BE49-F238E27FC236}">
                <a16:creationId xmlns:a16="http://schemas.microsoft.com/office/drawing/2014/main" id="{039B3F48-3EF5-4B99-9E3F-5BC68DEBA450}"/>
              </a:ext>
            </a:extLst>
          </p:cNvPr>
          <p:cNvSpPr/>
          <p:nvPr/>
        </p:nvSpPr>
        <p:spPr>
          <a:xfrm>
            <a:off x="276447" y="1553877"/>
            <a:ext cx="5517582" cy="45719"/>
          </a:xfrm>
          <a:prstGeom prst="rect">
            <a:avLst/>
          </a:prstGeom>
          <a:solidFill>
            <a:schemeClr val="bg2"/>
          </a:solidFill>
          <a:ln w="12700" cap="flat">
            <a:noFill/>
            <a:prstDash val="solid"/>
            <a:miter/>
          </a:ln>
        </p:spPr>
        <p:txBody>
          <a:bodyPr rtlCol="0" anchor="ctr"/>
          <a:lstStyle/>
          <a:p>
            <a:pPr algn="l"/>
            <a:endParaRPr lang="en-US" dirty="0"/>
          </a:p>
        </p:txBody>
      </p:sp>
      <p:sp>
        <p:nvSpPr>
          <p:cNvPr id="4" name="Rectangle: Rounded Corners 3">
            <a:extLst>
              <a:ext uri="{FF2B5EF4-FFF2-40B4-BE49-F238E27FC236}">
                <a16:creationId xmlns:a16="http://schemas.microsoft.com/office/drawing/2014/main" id="{FC0DBF60-E11B-4BEC-9C2D-30022D893B5B}"/>
              </a:ext>
            </a:extLst>
          </p:cNvPr>
          <p:cNvSpPr/>
          <p:nvPr/>
        </p:nvSpPr>
        <p:spPr>
          <a:xfrm>
            <a:off x="188749" y="1950228"/>
            <a:ext cx="5787957" cy="4052144"/>
          </a:xfrm>
          <a:prstGeom prst="roundRect">
            <a:avLst/>
          </a:prstGeom>
          <a:solidFill>
            <a:schemeClr val="accent6">
              <a:lumMod val="50000"/>
              <a:lumOff val="50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just" rtl="0">
              <a:spcBef>
                <a:spcPts val="0"/>
              </a:spcBef>
              <a:spcAft>
                <a:spcPts val="0"/>
              </a:spcAft>
            </a:pPr>
            <a:endParaRPr lang="en-US" sz="2000" b="0" i="0" dirty="0">
              <a:solidFill>
                <a:schemeClr val="bg1"/>
              </a:solidFill>
              <a:effectLst/>
            </a:endParaRPr>
          </a:p>
        </p:txBody>
      </p:sp>
      <p:sp>
        <p:nvSpPr>
          <p:cNvPr id="12" name="TextBox 11">
            <a:extLst>
              <a:ext uri="{FF2B5EF4-FFF2-40B4-BE49-F238E27FC236}">
                <a16:creationId xmlns:a16="http://schemas.microsoft.com/office/drawing/2014/main" id="{94C91539-0BA0-4D0C-B6BE-AAF84A307DA0}"/>
              </a:ext>
            </a:extLst>
          </p:cNvPr>
          <p:cNvSpPr txBox="1"/>
          <p:nvPr/>
        </p:nvSpPr>
        <p:spPr>
          <a:xfrm>
            <a:off x="188749" y="1082794"/>
            <a:ext cx="8184745" cy="461665"/>
          </a:xfrm>
          <a:prstGeom prst="rect">
            <a:avLst/>
          </a:prstGeom>
          <a:noFill/>
        </p:spPr>
        <p:txBody>
          <a:bodyPr wrap="square">
            <a:spAutoFit/>
          </a:bodyPr>
          <a:lstStyle/>
          <a:p>
            <a:pPr algn="just" rtl="0">
              <a:spcBef>
                <a:spcPts val="0"/>
              </a:spcBef>
              <a:spcAft>
                <a:spcPts val="0"/>
              </a:spcAft>
            </a:pPr>
            <a:r>
              <a:rPr lang="en-US" sz="2400" b="1" i="0" dirty="0">
                <a:solidFill>
                  <a:schemeClr val="bg1"/>
                </a:solidFill>
                <a:effectLst/>
                <a:latin typeface="arial" panose="020B0604020202020204" pitchFamily="34" charset="0"/>
              </a:rPr>
              <a:t>3.Convert the image from BGR to RGB</a:t>
            </a:r>
            <a:endParaRPr lang="en-US" sz="2400" b="0" i="0" dirty="0">
              <a:solidFill>
                <a:schemeClr val="bg1"/>
              </a:solidFill>
              <a:effectLst/>
            </a:endParaRPr>
          </a:p>
        </p:txBody>
      </p:sp>
      <p:sp>
        <p:nvSpPr>
          <p:cNvPr id="6" name="TextBox 5">
            <a:extLst>
              <a:ext uri="{FF2B5EF4-FFF2-40B4-BE49-F238E27FC236}">
                <a16:creationId xmlns:a16="http://schemas.microsoft.com/office/drawing/2014/main" id="{C9E2FB81-EDF6-41EB-9407-DBF74180A0E3}"/>
              </a:ext>
            </a:extLst>
          </p:cNvPr>
          <p:cNvSpPr txBox="1"/>
          <p:nvPr/>
        </p:nvSpPr>
        <p:spPr>
          <a:xfrm>
            <a:off x="371424" y="2021903"/>
            <a:ext cx="5422605" cy="2349361"/>
          </a:xfrm>
          <a:prstGeom prst="rect">
            <a:avLst/>
          </a:prstGeom>
          <a:noFill/>
        </p:spPr>
        <p:txBody>
          <a:bodyPr wrap="square" rtlCol="0">
            <a:spAutoFit/>
          </a:bodyPr>
          <a:lstStyle/>
          <a:p>
            <a:pPr algn="just" rtl="0">
              <a:spcBef>
                <a:spcPts val="0"/>
              </a:spcBef>
              <a:spcAft>
                <a:spcPts val="800"/>
              </a:spcAft>
            </a:pPr>
            <a:r>
              <a:rPr lang="en-US" sz="2000" b="0" i="0" dirty="0">
                <a:solidFill>
                  <a:schemeClr val="bg1"/>
                </a:solidFill>
                <a:effectLst/>
              </a:rPr>
              <a:t>The frame we have captured is a 3-channel RGB-colored image. </a:t>
            </a:r>
          </a:p>
          <a:p>
            <a:pPr algn="just" rtl="0">
              <a:spcBef>
                <a:spcPts val="0"/>
              </a:spcBef>
              <a:spcAft>
                <a:spcPts val="800"/>
              </a:spcAft>
            </a:pPr>
            <a:r>
              <a:rPr lang="en-US" sz="2000" b="0" i="0" dirty="0">
                <a:solidFill>
                  <a:schemeClr val="bg1"/>
                </a:solidFill>
                <a:effectLst/>
              </a:rPr>
              <a:t>convert it from BGR to RGB, resize the frame to a fixed 224x224 and expand the dimensions and pre-process the input (in such a way that VGG16 accepts) to give it to the model for prediction.</a:t>
            </a:r>
          </a:p>
        </p:txBody>
      </p:sp>
      <p:sp>
        <p:nvSpPr>
          <p:cNvPr id="14" name="Rectangle 13">
            <a:extLst>
              <a:ext uri="{FF2B5EF4-FFF2-40B4-BE49-F238E27FC236}">
                <a16:creationId xmlns:a16="http://schemas.microsoft.com/office/drawing/2014/main" id="{EC3EE285-634A-459D-930B-225D0B419CE4}"/>
              </a:ext>
            </a:extLst>
          </p:cNvPr>
          <p:cNvSpPr/>
          <p:nvPr/>
        </p:nvSpPr>
        <p:spPr>
          <a:xfrm>
            <a:off x="7272669" y="1559741"/>
            <a:ext cx="3817089" cy="58946"/>
          </a:xfrm>
          <a:prstGeom prst="rect">
            <a:avLst/>
          </a:prstGeom>
          <a:solidFill>
            <a:schemeClr val="bg2"/>
          </a:solidFill>
          <a:ln w="12700" cap="flat">
            <a:noFill/>
            <a:prstDash val="solid"/>
            <a:miter/>
          </a:ln>
        </p:spPr>
        <p:txBody>
          <a:bodyPr rtlCol="0" anchor="ctr"/>
          <a:lstStyle/>
          <a:p>
            <a:pPr algn="l"/>
            <a:endParaRPr lang="en-US" dirty="0"/>
          </a:p>
        </p:txBody>
      </p:sp>
      <p:sp>
        <p:nvSpPr>
          <p:cNvPr id="15" name="Rectangle: Rounded Corners 14">
            <a:extLst>
              <a:ext uri="{FF2B5EF4-FFF2-40B4-BE49-F238E27FC236}">
                <a16:creationId xmlns:a16="http://schemas.microsoft.com/office/drawing/2014/main" id="{81E6799B-CC45-41CE-A1E9-76DEC50A216C}"/>
              </a:ext>
            </a:extLst>
          </p:cNvPr>
          <p:cNvSpPr/>
          <p:nvPr/>
        </p:nvSpPr>
        <p:spPr>
          <a:xfrm>
            <a:off x="6167794" y="1950228"/>
            <a:ext cx="5787958" cy="4052144"/>
          </a:xfrm>
          <a:prstGeom prst="roundRect">
            <a:avLst/>
          </a:prstGeom>
          <a:solidFill>
            <a:schemeClr val="accent6">
              <a:lumMod val="50000"/>
              <a:lumOff val="50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just" rtl="0">
              <a:spcBef>
                <a:spcPts val="0"/>
              </a:spcBef>
              <a:spcAft>
                <a:spcPts val="0"/>
              </a:spcAft>
            </a:pPr>
            <a:endParaRPr lang="en-US" sz="2000" b="0" i="0" dirty="0">
              <a:solidFill>
                <a:schemeClr val="bg1"/>
              </a:solidFill>
              <a:effectLst/>
            </a:endParaRPr>
          </a:p>
        </p:txBody>
      </p:sp>
      <p:sp>
        <p:nvSpPr>
          <p:cNvPr id="7" name="TextBox 6">
            <a:extLst>
              <a:ext uri="{FF2B5EF4-FFF2-40B4-BE49-F238E27FC236}">
                <a16:creationId xmlns:a16="http://schemas.microsoft.com/office/drawing/2014/main" id="{539777E8-ABCB-414A-94D9-EB572F82E9E1}"/>
              </a:ext>
            </a:extLst>
          </p:cNvPr>
          <p:cNvSpPr txBox="1"/>
          <p:nvPr/>
        </p:nvSpPr>
        <p:spPr>
          <a:xfrm>
            <a:off x="6701398" y="929238"/>
            <a:ext cx="6668430" cy="658385"/>
          </a:xfrm>
          <a:prstGeom prst="rect">
            <a:avLst/>
          </a:prstGeom>
          <a:noFill/>
        </p:spPr>
        <p:txBody>
          <a:bodyPr wrap="square" rtlCol="0">
            <a:spAutoFit/>
          </a:bodyPr>
          <a:lstStyle/>
          <a:p>
            <a:pPr lvl="1" algn="just" rtl="0" fontAlgn="base">
              <a:lnSpc>
                <a:spcPct val="150000"/>
              </a:lnSpc>
              <a:spcBef>
                <a:spcPts val="0"/>
              </a:spcBef>
              <a:spcAft>
                <a:spcPts val="0"/>
              </a:spcAft>
            </a:pPr>
            <a:r>
              <a:rPr lang="en-US" sz="2800" b="1" i="0" dirty="0">
                <a:solidFill>
                  <a:schemeClr val="bg1"/>
                </a:solidFill>
                <a:effectLst/>
              </a:rPr>
              <a:t>4.Predicting the results</a:t>
            </a:r>
            <a:endParaRPr lang="en-US" sz="2800" b="1" dirty="0">
              <a:solidFill>
                <a:schemeClr val="bg1"/>
              </a:solidFill>
              <a:effectLst/>
            </a:endParaRPr>
          </a:p>
        </p:txBody>
      </p:sp>
      <p:sp>
        <p:nvSpPr>
          <p:cNvPr id="8" name="TextBox 7">
            <a:extLst>
              <a:ext uri="{FF2B5EF4-FFF2-40B4-BE49-F238E27FC236}">
                <a16:creationId xmlns:a16="http://schemas.microsoft.com/office/drawing/2014/main" id="{44F319FA-E419-410D-82CE-DB8D7F2A2F09}"/>
              </a:ext>
            </a:extLst>
          </p:cNvPr>
          <p:cNvSpPr txBox="1"/>
          <p:nvPr/>
        </p:nvSpPr>
        <p:spPr>
          <a:xfrm>
            <a:off x="6635692" y="2214544"/>
            <a:ext cx="5033394" cy="1323439"/>
          </a:xfrm>
          <a:prstGeom prst="rect">
            <a:avLst/>
          </a:prstGeom>
          <a:noFill/>
        </p:spPr>
        <p:txBody>
          <a:bodyPr wrap="square" rtlCol="0">
            <a:spAutoFit/>
          </a:bodyPr>
          <a:lstStyle/>
          <a:p>
            <a:r>
              <a:rPr lang="en-US" sz="2000" b="0" i="0" dirty="0">
                <a:solidFill>
                  <a:schemeClr val="bg1"/>
                </a:solidFill>
                <a:effectLst/>
              </a:rPr>
              <a:t>We then proceed to detect all types of building defects in the input image using </a:t>
            </a:r>
            <a:r>
              <a:rPr lang="en-US" sz="2000" b="0" i="0" dirty="0" err="1">
                <a:solidFill>
                  <a:schemeClr val="bg1"/>
                </a:solidFill>
                <a:effectLst/>
              </a:rPr>
              <a:t>model.predict</a:t>
            </a:r>
            <a:r>
              <a:rPr lang="en-US" sz="2000" b="0" i="0" dirty="0">
                <a:solidFill>
                  <a:schemeClr val="bg1"/>
                </a:solidFill>
                <a:effectLst/>
              </a:rPr>
              <a:t> function and the result is stored in the result variable.</a:t>
            </a:r>
            <a:endParaRPr lang="en-US" sz="2000" dirty="0">
              <a:solidFill>
                <a:schemeClr val="bg1"/>
              </a:solidFill>
            </a:endParaRPr>
          </a:p>
        </p:txBody>
      </p:sp>
      <p:pic>
        <p:nvPicPr>
          <p:cNvPr id="5122" name="Picture 2">
            <a:extLst>
              <a:ext uri="{FF2B5EF4-FFF2-40B4-BE49-F238E27FC236}">
                <a16:creationId xmlns:a16="http://schemas.microsoft.com/office/drawing/2014/main" id="{43F34655-27C9-4211-8684-28A8FBBC8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692" y="4166080"/>
            <a:ext cx="4981575" cy="85701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4C0A08EA-66CE-4106-8A83-9081674B8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101" y="4371264"/>
            <a:ext cx="466725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278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2DAE8E-7152-40D9-A8DF-0DA77C258A31}"/>
              </a:ext>
            </a:extLst>
          </p:cNvPr>
          <p:cNvSpPr>
            <a:spLocks noGrp="1"/>
          </p:cNvSpPr>
          <p:nvPr>
            <p:ph type="sldNum" sz="quarter" idx="10"/>
          </p:nvPr>
        </p:nvSpPr>
        <p:spPr/>
        <p:txBody>
          <a:bodyPr/>
          <a:lstStyle/>
          <a:p>
            <a:fld id="{D495E168-DA5E-4888-8D8A-92B118324C14}" type="slidenum">
              <a:rPr lang="ru-RU" smtClean="0"/>
              <a:pPr/>
              <a:t>25</a:t>
            </a:fld>
            <a:endParaRPr lang="ru-RU" dirty="0"/>
          </a:p>
        </p:txBody>
      </p:sp>
      <p:sp>
        <p:nvSpPr>
          <p:cNvPr id="9" name="Rectangle 8">
            <a:extLst>
              <a:ext uri="{FF2B5EF4-FFF2-40B4-BE49-F238E27FC236}">
                <a16:creationId xmlns:a16="http://schemas.microsoft.com/office/drawing/2014/main" id="{039B3F48-3EF5-4B99-9E3F-5BC68DEBA450}"/>
              </a:ext>
            </a:extLst>
          </p:cNvPr>
          <p:cNvSpPr/>
          <p:nvPr/>
        </p:nvSpPr>
        <p:spPr>
          <a:xfrm>
            <a:off x="0" y="1190362"/>
            <a:ext cx="4901609" cy="45719"/>
          </a:xfrm>
          <a:prstGeom prst="rect">
            <a:avLst/>
          </a:prstGeom>
          <a:solidFill>
            <a:schemeClr val="bg2"/>
          </a:solidFill>
          <a:ln w="12700" cap="flat">
            <a:noFill/>
            <a:prstDash val="solid"/>
            <a:miter/>
          </a:ln>
        </p:spPr>
        <p:txBody>
          <a:bodyPr rtlCol="0" anchor="ctr"/>
          <a:lstStyle/>
          <a:p>
            <a:pPr algn="l"/>
            <a:endParaRPr lang="en-US" dirty="0"/>
          </a:p>
        </p:txBody>
      </p:sp>
      <p:sp>
        <p:nvSpPr>
          <p:cNvPr id="4" name="Rectangle: Rounded Corners 3">
            <a:extLst>
              <a:ext uri="{FF2B5EF4-FFF2-40B4-BE49-F238E27FC236}">
                <a16:creationId xmlns:a16="http://schemas.microsoft.com/office/drawing/2014/main" id="{FC0DBF60-E11B-4BEC-9C2D-30022D893B5B}"/>
              </a:ext>
            </a:extLst>
          </p:cNvPr>
          <p:cNvSpPr/>
          <p:nvPr/>
        </p:nvSpPr>
        <p:spPr>
          <a:xfrm>
            <a:off x="1188441" y="1523477"/>
            <a:ext cx="9815118" cy="4873805"/>
          </a:xfrm>
          <a:prstGeom prst="roundRect">
            <a:avLst/>
          </a:prstGeom>
          <a:solidFill>
            <a:schemeClr val="accent6">
              <a:lumMod val="50000"/>
              <a:lumOff val="50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just" rtl="0">
              <a:spcBef>
                <a:spcPts val="0"/>
              </a:spcBef>
              <a:spcAft>
                <a:spcPts val="0"/>
              </a:spcAft>
            </a:pPr>
            <a:endParaRPr lang="en-US" sz="2000" b="0" i="0" dirty="0">
              <a:solidFill>
                <a:schemeClr val="bg1"/>
              </a:solidFill>
              <a:effectLst/>
            </a:endParaRPr>
          </a:p>
        </p:txBody>
      </p:sp>
      <p:sp>
        <p:nvSpPr>
          <p:cNvPr id="12" name="TextBox 11">
            <a:extLst>
              <a:ext uri="{FF2B5EF4-FFF2-40B4-BE49-F238E27FC236}">
                <a16:creationId xmlns:a16="http://schemas.microsoft.com/office/drawing/2014/main" id="{94C91539-0BA0-4D0C-B6BE-AAF84A307DA0}"/>
              </a:ext>
            </a:extLst>
          </p:cNvPr>
          <p:cNvSpPr txBox="1"/>
          <p:nvPr/>
        </p:nvSpPr>
        <p:spPr>
          <a:xfrm>
            <a:off x="0" y="460718"/>
            <a:ext cx="6119036" cy="646331"/>
          </a:xfrm>
          <a:prstGeom prst="rect">
            <a:avLst/>
          </a:prstGeom>
          <a:noFill/>
        </p:spPr>
        <p:txBody>
          <a:bodyPr wrap="square">
            <a:spAutoFit/>
          </a:bodyPr>
          <a:lstStyle/>
          <a:p>
            <a:pPr algn="just" rtl="0">
              <a:spcBef>
                <a:spcPts val="0"/>
              </a:spcBef>
              <a:spcAft>
                <a:spcPts val="0"/>
              </a:spcAft>
            </a:pPr>
            <a:r>
              <a:rPr lang="en-US" sz="3600" b="1" i="0" dirty="0">
                <a:solidFill>
                  <a:schemeClr val="bg1"/>
                </a:solidFill>
                <a:effectLst/>
              </a:rPr>
              <a:t>5.Displaying the result</a:t>
            </a:r>
            <a:endParaRPr lang="en-US" sz="3600" b="0" i="0" dirty="0">
              <a:solidFill>
                <a:schemeClr val="bg1"/>
              </a:solidFill>
              <a:effectLst/>
            </a:endParaRPr>
          </a:p>
        </p:txBody>
      </p:sp>
      <p:sp>
        <p:nvSpPr>
          <p:cNvPr id="5" name="TextBox 4">
            <a:extLst>
              <a:ext uri="{FF2B5EF4-FFF2-40B4-BE49-F238E27FC236}">
                <a16:creationId xmlns:a16="http://schemas.microsoft.com/office/drawing/2014/main" id="{FB86FB19-54A6-4713-94EA-066B810B1DDE}"/>
              </a:ext>
            </a:extLst>
          </p:cNvPr>
          <p:cNvSpPr txBox="1"/>
          <p:nvPr/>
        </p:nvSpPr>
        <p:spPr>
          <a:xfrm>
            <a:off x="1618021" y="1772431"/>
            <a:ext cx="9002030" cy="3426579"/>
          </a:xfrm>
          <a:prstGeom prst="rect">
            <a:avLst/>
          </a:prstGeom>
          <a:noFill/>
        </p:spPr>
        <p:txBody>
          <a:bodyPr wrap="square" rtlCol="0">
            <a:spAutoFit/>
          </a:bodyPr>
          <a:lstStyle/>
          <a:p>
            <a:pPr algn="just" rtl="0">
              <a:spcBef>
                <a:spcPts val="0"/>
              </a:spcBef>
              <a:spcAft>
                <a:spcPts val="800"/>
              </a:spcAft>
            </a:pPr>
            <a:r>
              <a:rPr lang="en-US" sz="2000" b="0" i="0" dirty="0">
                <a:solidFill>
                  <a:schemeClr val="bg1"/>
                </a:solidFill>
                <a:effectLst/>
              </a:rPr>
              <a:t>After we recognize the type of building defect, we have to display the same on the live video stream for visualization.</a:t>
            </a:r>
          </a:p>
          <a:p>
            <a:pPr algn="just" rtl="0">
              <a:spcBef>
                <a:spcPts val="0"/>
              </a:spcBef>
              <a:spcAft>
                <a:spcPts val="0"/>
              </a:spcAft>
            </a:pPr>
            <a:r>
              <a:rPr lang="en-US" sz="2000" b="0" i="0" dirty="0">
                <a:solidFill>
                  <a:schemeClr val="bg1"/>
                </a:solidFill>
                <a:effectLst/>
              </a:rPr>
              <a:t>The cv2.imshow() function always takes two more functions to load and close the image. These two functions are cv2.waitKey() and cv2.destroyAllWindows(). Inside the cv2.waitKey() function, you can provide any value to close the image and continue with further lines of code.</a:t>
            </a:r>
          </a:p>
          <a:p>
            <a:br>
              <a:rPr lang="en-US" sz="2800" b="0" i="0" dirty="0">
                <a:effectLst/>
                <a:latin typeface="arial" panose="020B0604020202020204" pitchFamily="34" charset="0"/>
              </a:rPr>
            </a:br>
            <a:br>
              <a:rPr lang="en-US" sz="2800" dirty="0"/>
            </a:br>
            <a:br>
              <a:rPr lang="en-US" dirty="0">
                <a:effectLst/>
                <a:latin typeface="arial" panose="020B0604020202020204" pitchFamily="34" charset="0"/>
              </a:rPr>
            </a:br>
            <a:endParaRPr lang="en-US" sz="1600" b="0" i="0" dirty="0">
              <a:solidFill>
                <a:schemeClr val="bg1"/>
              </a:solidFill>
              <a:effectLst/>
            </a:endParaRPr>
          </a:p>
        </p:txBody>
      </p:sp>
      <p:pic>
        <p:nvPicPr>
          <p:cNvPr id="1026" name="Picture 2">
            <a:extLst>
              <a:ext uri="{FF2B5EF4-FFF2-40B4-BE49-F238E27FC236}">
                <a16:creationId xmlns:a16="http://schemas.microsoft.com/office/drawing/2014/main" id="{51AC87A0-3798-45C9-B413-1B5B05781D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239" y="3994626"/>
            <a:ext cx="6395594" cy="2190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083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2DAE8E-7152-40D9-A8DF-0DA77C258A31}"/>
              </a:ext>
            </a:extLst>
          </p:cNvPr>
          <p:cNvSpPr>
            <a:spLocks noGrp="1"/>
          </p:cNvSpPr>
          <p:nvPr>
            <p:ph type="sldNum" sz="quarter" idx="10"/>
          </p:nvPr>
        </p:nvSpPr>
        <p:spPr/>
        <p:txBody>
          <a:bodyPr/>
          <a:lstStyle/>
          <a:p>
            <a:fld id="{D495E168-DA5E-4888-8D8A-92B118324C14}" type="slidenum">
              <a:rPr lang="ru-RU" smtClean="0"/>
              <a:pPr/>
              <a:t>26</a:t>
            </a:fld>
            <a:endParaRPr lang="ru-RU" dirty="0"/>
          </a:p>
        </p:txBody>
      </p:sp>
      <p:sp>
        <p:nvSpPr>
          <p:cNvPr id="9" name="Rectangle 8">
            <a:extLst>
              <a:ext uri="{FF2B5EF4-FFF2-40B4-BE49-F238E27FC236}">
                <a16:creationId xmlns:a16="http://schemas.microsoft.com/office/drawing/2014/main" id="{039B3F48-3EF5-4B99-9E3F-5BC68DEBA450}"/>
              </a:ext>
            </a:extLst>
          </p:cNvPr>
          <p:cNvSpPr/>
          <p:nvPr/>
        </p:nvSpPr>
        <p:spPr>
          <a:xfrm flipV="1">
            <a:off x="0" y="1144643"/>
            <a:ext cx="5730949" cy="45719"/>
          </a:xfrm>
          <a:prstGeom prst="rect">
            <a:avLst/>
          </a:prstGeom>
          <a:solidFill>
            <a:schemeClr val="bg2"/>
          </a:solidFill>
          <a:ln w="12700" cap="flat">
            <a:noFill/>
            <a:prstDash val="solid"/>
            <a:miter/>
          </a:ln>
        </p:spPr>
        <p:txBody>
          <a:bodyPr rtlCol="0" anchor="ctr"/>
          <a:lstStyle/>
          <a:p>
            <a:pPr algn="l"/>
            <a:endParaRPr lang="en-US" dirty="0"/>
          </a:p>
        </p:txBody>
      </p:sp>
      <p:sp>
        <p:nvSpPr>
          <p:cNvPr id="4" name="Rectangle: Rounded Corners 3">
            <a:extLst>
              <a:ext uri="{FF2B5EF4-FFF2-40B4-BE49-F238E27FC236}">
                <a16:creationId xmlns:a16="http://schemas.microsoft.com/office/drawing/2014/main" id="{FC0DBF60-E11B-4BEC-9C2D-30022D893B5B}"/>
              </a:ext>
            </a:extLst>
          </p:cNvPr>
          <p:cNvSpPr/>
          <p:nvPr/>
        </p:nvSpPr>
        <p:spPr>
          <a:xfrm>
            <a:off x="288685" y="1725584"/>
            <a:ext cx="5367836" cy="4087237"/>
          </a:xfrm>
          <a:prstGeom prst="roundRect">
            <a:avLst/>
          </a:prstGeom>
          <a:solidFill>
            <a:schemeClr val="accent6">
              <a:lumMod val="50000"/>
              <a:lumOff val="50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just" rtl="0">
              <a:spcBef>
                <a:spcPts val="0"/>
              </a:spcBef>
              <a:spcAft>
                <a:spcPts val="0"/>
              </a:spcAft>
            </a:pPr>
            <a:endParaRPr lang="en-US" sz="2000" b="0" i="0" dirty="0">
              <a:solidFill>
                <a:schemeClr val="bg1"/>
              </a:solidFill>
              <a:effectLst/>
            </a:endParaRPr>
          </a:p>
        </p:txBody>
      </p:sp>
      <p:sp>
        <p:nvSpPr>
          <p:cNvPr id="12" name="TextBox 11">
            <a:extLst>
              <a:ext uri="{FF2B5EF4-FFF2-40B4-BE49-F238E27FC236}">
                <a16:creationId xmlns:a16="http://schemas.microsoft.com/office/drawing/2014/main" id="{94C91539-0BA0-4D0C-B6BE-AAF84A307DA0}"/>
              </a:ext>
            </a:extLst>
          </p:cNvPr>
          <p:cNvSpPr txBox="1"/>
          <p:nvPr/>
        </p:nvSpPr>
        <p:spPr>
          <a:xfrm>
            <a:off x="0" y="460718"/>
            <a:ext cx="6119036" cy="707886"/>
          </a:xfrm>
          <a:prstGeom prst="rect">
            <a:avLst/>
          </a:prstGeom>
          <a:noFill/>
        </p:spPr>
        <p:txBody>
          <a:bodyPr wrap="square">
            <a:spAutoFit/>
          </a:bodyPr>
          <a:lstStyle/>
          <a:p>
            <a:pPr algn="just" rtl="0">
              <a:spcBef>
                <a:spcPts val="0"/>
              </a:spcBef>
              <a:spcAft>
                <a:spcPts val="0"/>
              </a:spcAft>
            </a:pPr>
            <a:r>
              <a:rPr lang="en-US" sz="4000" b="1" dirty="0">
                <a:solidFill>
                  <a:schemeClr val="bg1"/>
                </a:solidFill>
              </a:rPr>
              <a:t>RUN THE APPLICATION</a:t>
            </a:r>
            <a:endParaRPr lang="en-US" sz="4000" b="1" i="0" dirty="0">
              <a:solidFill>
                <a:schemeClr val="bg1"/>
              </a:solidFill>
              <a:effectLst/>
            </a:endParaRPr>
          </a:p>
        </p:txBody>
      </p:sp>
      <p:sp>
        <p:nvSpPr>
          <p:cNvPr id="10" name="TextBox 9">
            <a:extLst>
              <a:ext uri="{FF2B5EF4-FFF2-40B4-BE49-F238E27FC236}">
                <a16:creationId xmlns:a16="http://schemas.microsoft.com/office/drawing/2014/main" id="{B07725C7-2165-4BE0-A868-943DB46DA37D}"/>
              </a:ext>
            </a:extLst>
          </p:cNvPr>
          <p:cNvSpPr txBox="1"/>
          <p:nvPr/>
        </p:nvSpPr>
        <p:spPr>
          <a:xfrm>
            <a:off x="496287" y="827834"/>
            <a:ext cx="9002030" cy="1477328"/>
          </a:xfrm>
          <a:prstGeom prst="rect">
            <a:avLst/>
          </a:prstGeom>
          <a:noFill/>
        </p:spPr>
        <p:txBody>
          <a:bodyPr wrap="square" rtlCol="0">
            <a:spAutoFit/>
          </a:bodyPr>
          <a:lstStyle/>
          <a:p>
            <a:br>
              <a:rPr lang="en-US" sz="2800" b="0" i="0" dirty="0">
                <a:effectLst/>
                <a:latin typeface="arial" panose="020B0604020202020204" pitchFamily="34" charset="0"/>
              </a:rPr>
            </a:br>
            <a:br>
              <a:rPr lang="en-US" sz="2800" dirty="0"/>
            </a:br>
            <a:br>
              <a:rPr lang="en-US" dirty="0">
                <a:effectLst/>
                <a:latin typeface="arial" panose="020B0604020202020204" pitchFamily="34" charset="0"/>
              </a:rPr>
            </a:br>
            <a:endParaRPr lang="en-US" sz="1600" b="0" i="0" dirty="0">
              <a:solidFill>
                <a:schemeClr val="bg1"/>
              </a:solidFill>
              <a:effectLst/>
            </a:endParaRPr>
          </a:p>
        </p:txBody>
      </p:sp>
      <p:sp>
        <p:nvSpPr>
          <p:cNvPr id="11" name="TextBox 10">
            <a:extLst>
              <a:ext uri="{FF2B5EF4-FFF2-40B4-BE49-F238E27FC236}">
                <a16:creationId xmlns:a16="http://schemas.microsoft.com/office/drawing/2014/main" id="{838EE1AB-0FFA-48EC-BD9F-C965E0A153EA}"/>
              </a:ext>
            </a:extLst>
          </p:cNvPr>
          <p:cNvSpPr txBox="1"/>
          <p:nvPr/>
        </p:nvSpPr>
        <p:spPr>
          <a:xfrm>
            <a:off x="922926" y="1933812"/>
            <a:ext cx="4074376" cy="3600986"/>
          </a:xfrm>
          <a:prstGeom prst="rect">
            <a:avLst/>
          </a:prstGeom>
          <a:noFill/>
        </p:spPr>
        <p:txBody>
          <a:bodyPr wrap="square" rtlCol="0">
            <a:spAutoFit/>
          </a:bodyPr>
          <a:lstStyle/>
          <a:p>
            <a:pPr algn="l"/>
            <a:r>
              <a:rPr lang="en-US" b="0" i="0" dirty="0">
                <a:solidFill>
                  <a:schemeClr val="bg1"/>
                </a:solidFill>
                <a:effectLst/>
              </a:rPr>
              <a:t>Open the anaconda prompt from the start menu.</a:t>
            </a:r>
          </a:p>
          <a:p>
            <a:pPr marL="342900" indent="-342900" algn="just" rtl="0" fontAlgn="base">
              <a:spcBef>
                <a:spcPts val="0"/>
              </a:spcBef>
              <a:spcAft>
                <a:spcPts val="0"/>
              </a:spcAft>
              <a:buFont typeface="Arial" panose="020B0604020202020204" pitchFamily="34" charset="0"/>
              <a:buChar char="•"/>
            </a:pPr>
            <a:r>
              <a:rPr lang="en-US" sz="1600" b="0" i="0" dirty="0">
                <a:solidFill>
                  <a:schemeClr val="bg1"/>
                </a:solidFill>
                <a:effectLst/>
              </a:rPr>
              <a:t>Navigate to the folder where your app.py resides.</a:t>
            </a:r>
          </a:p>
          <a:p>
            <a:pPr marL="342900" indent="-342900" algn="just" rtl="0" fontAlgn="base">
              <a:spcBef>
                <a:spcPts val="0"/>
              </a:spcBef>
              <a:spcAft>
                <a:spcPts val="0"/>
              </a:spcAft>
              <a:buFont typeface="Arial" panose="020B0604020202020204" pitchFamily="34" charset="0"/>
              <a:buChar char="•"/>
            </a:pPr>
            <a:r>
              <a:rPr lang="en-US" sz="1600" b="0" i="0" dirty="0">
                <a:solidFill>
                  <a:schemeClr val="bg1"/>
                </a:solidFill>
                <a:effectLst/>
              </a:rPr>
              <a:t>Now type “python app.py” command.</a:t>
            </a:r>
          </a:p>
          <a:p>
            <a:pPr marL="342900" indent="-342900" algn="just" rtl="0" fontAlgn="base">
              <a:spcBef>
                <a:spcPts val="0"/>
              </a:spcBef>
              <a:spcAft>
                <a:spcPts val="0"/>
              </a:spcAft>
              <a:buFont typeface="Arial" panose="020B0604020202020204" pitchFamily="34" charset="0"/>
              <a:buChar char="•"/>
            </a:pPr>
            <a:r>
              <a:rPr lang="en-US" sz="1600" b="0" i="0" dirty="0">
                <a:solidFill>
                  <a:schemeClr val="bg1"/>
                </a:solidFill>
                <a:effectLst/>
              </a:rPr>
              <a:t>It will show the local host where your app is running on </a:t>
            </a:r>
            <a:r>
              <a:rPr lang="en-US" sz="1600" b="1" i="0" dirty="0">
                <a:solidFill>
                  <a:schemeClr val="bg1"/>
                </a:solidFill>
                <a:effectLst/>
              </a:rPr>
              <a:t>http://127.0.0.1.8000/</a:t>
            </a:r>
            <a:endParaRPr lang="en-US" sz="1600" b="0" i="0" dirty="0">
              <a:solidFill>
                <a:schemeClr val="bg1"/>
              </a:solidFill>
              <a:effectLst/>
            </a:endParaRPr>
          </a:p>
          <a:p>
            <a:pPr marL="342900" indent="-342900" algn="just" rtl="0" fontAlgn="base">
              <a:spcBef>
                <a:spcPts val="0"/>
              </a:spcBef>
              <a:spcAft>
                <a:spcPts val="0"/>
              </a:spcAft>
              <a:buFont typeface="Arial" panose="020B0604020202020204" pitchFamily="34" charset="0"/>
              <a:buChar char="•"/>
            </a:pPr>
            <a:r>
              <a:rPr lang="en-US" sz="1600" b="0" i="0" dirty="0">
                <a:solidFill>
                  <a:schemeClr val="bg1"/>
                </a:solidFill>
                <a:effectLst/>
              </a:rPr>
              <a:t>Copy that localhost URL and open that URL in the browser. It does navigate me to where you can view your web page.</a:t>
            </a:r>
          </a:p>
          <a:p>
            <a:pPr marL="342900" indent="-342900" algn="just" rtl="0" fontAlgn="base">
              <a:spcBef>
                <a:spcPts val="0"/>
              </a:spcBef>
              <a:spcAft>
                <a:spcPts val="800"/>
              </a:spcAft>
              <a:buFont typeface="Arial" panose="020B0604020202020204" pitchFamily="34" charset="0"/>
              <a:buChar char="•"/>
            </a:pPr>
            <a:r>
              <a:rPr lang="en-US" sz="1600" b="0" i="0" dirty="0">
                <a:solidFill>
                  <a:schemeClr val="bg1"/>
                </a:solidFill>
                <a:effectLst/>
              </a:rPr>
              <a:t>Enter the values, click on the predict button and see the result/prediction on the web page.</a:t>
            </a:r>
          </a:p>
        </p:txBody>
      </p:sp>
      <p:sp>
        <p:nvSpPr>
          <p:cNvPr id="13" name="Rectangle: Rounded Corners 12">
            <a:extLst>
              <a:ext uri="{FF2B5EF4-FFF2-40B4-BE49-F238E27FC236}">
                <a16:creationId xmlns:a16="http://schemas.microsoft.com/office/drawing/2014/main" id="{770FFC4F-C85E-4D22-9CBF-45B852E19BE5}"/>
              </a:ext>
            </a:extLst>
          </p:cNvPr>
          <p:cNvSpPr/>
          <p:nvPr/>
        </p:nvSpPr>
        <p:spPr>
          <a:xfrm>
            <a:off x="5773612" y="1725584"/>
            <a:ext cx="5922101" cy="3920304"/>
          </a:xfrm>
          <a:prstGeom prst="roundRect">
            <a:avLst/>
          </a:prstGeom>
          <a:solidFill>
            <a:schemeClr val="accent6">
              <a:lumMod val="50000"/>
              <a:lumOff val="50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just" rtl="0">
              <a:spcBef>
                <a:spcPts val="0"/>
              </a:spcBef>
              <a:spcAft>
                <a:spcPts val="0"/>
              </a:spcAft>
            </a:pPr>
            <a:endParaRPr lang="en-US" sz="2000" b="0" i="0" dirty="0">
              <a:solidFill>
                <a:schemeClr val="bg1"/>
              </a:solidFill>
              <a:effectLst/>
            </a:endParaRPr>
          </a:p>
        </p:txBody>
      </p:sp>
      <p:pic>
        <p:nvPicPr>
          <p:cNvPr id="14" name="Picture 4">
            <a:extLst>
              <a:ext uri="{FF2B5EF4-FFF2-40B4-BE49-F238E27FC236}">
                <a16:creationId xmlns:a16="http://schemas.microsoft.com/office/drawing/2014/main" id="{D877A86B-0F7F-4E28-BF17-30667A1912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9036" y="3482161"/>
            <a:ext cx="5220587" cy="180049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CF9DAE00-1087-48B0-B2AB-25DE893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9036" y="2199224"/>
            <a:ext cx="5186815" cy="63546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AFAAB1CD-C728-4635-A3A8-AE943B690AF4}"/>
              </a:ext>
            </a:extLst>
          </p:cNvPr>
          <p:cNvSpPr txBox="1"/>
          <p:nvPr/>
        </p:nvSpPr>
        <p:spPr>
          <a:xfrm>
            <a:off x="6119036" y="3006508"/>
            <a:ext cx="6209414" cy="369332"/>
          </a:xfrm>
          <a:prstGeom prst="rect">
            <a:avLst/>
          </a:prstGeom>
          <a:noFill/>
        </p:spPr>
        <p:txBody>
          <a:bodyPr wrap="square">
            <a:spAutoFit/>
          </a:bodyPr>
          <a:lstStyle/>
          <a:p>
            <a:r>
              <a:rPr lang="en-US" b="0" i="0" dirty="0">
                <a:effectLst/>
                <a:latin typeface="Montserrat"/>
              </a:rPr>
              <a:t>Then it will run on localhost:8000</a:t>
            </a:r>
            <a:endParaRPr lang="en-US" dirty="0"/>
          </a:p>
        </p:txBody>
      </p:sp>
    </p:spTree>
    <p:extLst>
      <p:ext uri="{BB962C8B-B14F-4D97-AF65-F5344CB8AC3E}">
        <p14:creationId xmlns:p14="http://schemas.microsoft.com/office/powerpoint/2010/main" val="2184591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B55491-80DD-4F1B-890E-E2F7B275B9CA}"/>
              </a:ext>
            </a:extLst>
          </p:cNvPr>
          <p:cNvSpPr>
            <a:spLocks noGrp="1"/>
          </p:cNvSpPr>
          <p:nvPr>
            <p:ph type="sldNum" sz="quarter" idx="10"/>
          </p:nvPr>
        </p:nvSpPr>
        <p:spPr/>
        <p:txBody>
          <a:bodyPr/>
          <a:lstStyle/>
          <a:p>
            <a:fld id="{D495E168-DA5E-4888-8D8A-92B118324C14}" type="slidenum">
              <a:rPr lang="ru-RU" smtClean="0"/>
              <a:pPr/>
              <a:t>27</a:t>
            </a:fld>
            <a:endParaRPr lang="ru-RU" dirty="0"/>
          </a:p>
        </p:txBody>
      </p:sp>
      <p:pic>
        <p:nvPicPr>
          <p:cNvPr id="3074" name="Picture 2">
            <a:extLst>
              <a:ext uri="{FF2B5EF4-FFF2-40B4-BE49-F238E27FC236}">
                <a16:creationId xmlns:a16="http://schemas.microsoft.com/office/drawing/2014/main" id="{C28D839D-D666-4F08-BB16-66D758067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358" y="1900848"/>
            <a:ext cx="5435944" cy="41015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9292DE9-D4AF-4065-8265-EED31EE0B4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694" y="1900848"/>
            <a:ext cx="5435943" cy="410152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63A731AE-F935-424D-9EAD-553025C2BA48}"/>
              </a:ext>
            </a:extLst>
          </p:cNvPr>
          <p:cNvSpPr/>
          <p:nvPr/>
        </p:nvSpPr>
        <p:spPr>
          <a:xfrm>
            <a:off x="3682409" y="494121"/>
            <a:ext cx="4827182" cy="723014"/>
          </a:xfrm>
          <a:prstGeom prst="roundRect">
            <a:avLst/>
          </a:prstGeom>
          <a:solidFill>
            <a:schemeClr val="bg2"/>
          </a:solidFill>
          <a:ln w="12700" cap="flat">
            <a:noFill/>
            <a:prstDash val="solid"/>
            <a:miter/>
          </a:ln>
        </p:spPr>
        <p:txBody>
          <a:bodyPr rtlCol="0" anchor="ctr"/>
          <a:lstStyle/>
          <a:p>
            <a:pPr algn="l"/>
            <a:endParaRPr lang="en-US" dirty="0"/>
          </a:p>
        </p:txBody>
      </p:sp>
      <p:sp>
        <p:nvSpPr>
          <p:cNvPr id="10" name="Title 3">
            <a:extLst>
              <a:ext uri="{FF2B5EF4-FFF2-40B4-BE49-F238E27FC236}">
                <a16:creationId xmlns:a16="http://schemas.microsoft.com/office/drawing/2014/main" id="{D8F460B3-2C73-44AB-8ADD-7CF949553214}"/>
              </a:ext>
            </a:extLst>
          </p:cNvPr>
          <p:cNvSpPr txBox="1">
            <a:spLocks/>
          </p:cNvSpPr>
          <p:nvPr/>
        </p:nvSpPr>
        <p:spPr bwMode="grayWhite">
          <a:xfrm>
            <a:off x="838200" y="192846"/>
            <a:ext cx="10515600" cy="1325563"/>
          </a:xfrm>
          <a:prstGeom prst="rect">
            <a:avLst/>
          </a:prstGeom>
        </p:spPr>
        <p:txBody>
          <a:bodyPr vert="horz" lIns="0" tIns="45720" rIns="0" bIns="45720" rtlCol="0" anchor="ctr">
            <a:normAutofit/>
          </a:bodyPr>
          <a:lstStyle>
            <a:lvl1pPr algn="ctr"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n-US" dirty="0">
                <a:latin typeface="+mn-lt"/>
              </a:rPr>
              <a:t>Prediction page</a:t>
            </a:r>
            <a:endParaRPr lang="ru-RU" dirty="0">
              <a:latin typeface="+mn-lt"/>
            </a:endParaRPr>
          </a:p>
        </p:txBody>
      </p:sp>
    </p:spTree>
    <p:extLst>
      <p:ext uri="{BB962C8B-B14F-4D97-AF65-F5344CB8AC3E}">
        <p14:creationId xmlns:p14="http://schemas.microsoft.com/office/powerpoint/2010/main" val="2575674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Low Angle View of Office Building Against Blue Sky">
            <a:extLst>
              <a:ext uri="{FF2B5EF4-FFF2-40B4-BE49-F238E27FC236}">
                <a16:creationId xmlns:a16="http://schemas.microsoft.com/office/drawing/2014/main" id="{40946D55-3A70-4E32-99AB-8D71063AAEDE}"/>
              </a:ext>
            </a:extLst>
          </p:cNvPr>
          <p:cNvPicPr>
            <a:picLocks noGrp="1" noChangeAspect="1"/>
          </p:cNvPicPr>
          <p:nvPr>
            <p:ph type="pic" sz="quarter" idx="26"/>
          </p:nvPr>
        </p:nvPicPr>
        <p:blipFill rotWithShape="1">
          <a:blip r:embed="rId2"/>
          <a:srcRect l="2749" r="2749"/>
          <a:stretch/>
        </p:blipFill>
        <p:spPr/>
      </p:pic>
      <p:sp>
        <p:nvSpPr>
          <p:cNvPr id="2" name="Title 1">
            <a:extLst>
              <a:ext uri="{FF2B5EF4-FFF2-40B4-BE49-F238E27FC236}">
                <a16:creationId xmlns:a16="http://schemas.microsoft.com/office/drawing/2014/main" id="{D110F751-9975-4653-9855-BA1C7499B75F}"/>
              </a:ext>
            </a:extLst>
          </p:cNvPr>
          <p:cNvSpPr>
            <a:spLocks noGrp="1"/>
          </p:cNvSpPr>
          <p:nvPr>
            <p:ph type="title"/>
          </p:nvPr>
        </p:nvSpPr>
        <p:spPr>
          <a:noFill/>
          <a:ln>
            <a:noFill/>
          </a:ln>
        </p:spPr>
        <p:txBody>
          <a:bodyPr/>
          <a:lstStyle/>
          <a:p>
            <a:r>
              <a:rPr lang="en-US" dirty="0"/>
              <a:t>THANK</a:t>
            </a:r>
            <a:br>
              <a:rPr lang="en-US" dirty="0"/>
            </a:br>
            <a:r>
              <a:rPr lang="en-US" dirty="0"/>
              <a:t>YOU!</a:t>
            </a:r>
            <a:endParaRPr lang="ru-RU" dirty="0"/>
          </a:p>
        </p:txBody>
      </p:sp>
      <p:sp>
        <p:nvSpPr>
          <p:cNvPr id="3" name="Text Placeholder 2">
            <a:extLst>
              <a:ext uri="{FF2B5EF4-FFF2-40B4-BE49-F238E27FC236}">
                <a16:creationId xmlns:a16="http://schemas.microsoft.com/office/drawing/2014/main" id="{83BBFE92-CA4F-4673-B4D5-7FFF88E819E8}"/>
              </a:ext>
            </a:extLst>
          </p:cNvPr>
          <p:cNvSpPr>
            <a:spLocks noGrp="1"/>
          </p:cNvSpPr>
          <p:nvPr>
            <p:ph type="body" sz="quarter" idx="13"/>
          </p:nvPr>
        </p:nvSpPr>
        <p:spPr/>
        <p:txBody>
          <a:bodyPr/>
          <a:lstStyle/>
          <a:p>
            <a:r>
              <a:rPr lang="en-US" dirty="0"/>
              <a:t>	</a:t>
            </a:r>
            <a:endParaRPr lang="ru-RU" dirty="0"/>
          </a:p>
        </p:txBody>
      </p:sp>
    </p:spTree>
    <p:extLst>
      <p:ext uri="{BB962C8B-B14F-4D97-AF65-F5344CB8AC3E}">
        <p14:creationId xmlns:p14="http://schemas.microsoft.com/office/powerpoint/2010/main" val="2314201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a:xfrm>
            <a:off x="0" y="1133414"/>
            <a:ext cx="5056083" cy="782638"/>
          </a:xfrm>
        </p:spPr>
        <p:txBody>
          <a:bodyPr/>
          <a:lstStyle/>
          <a:p>
            <a:r>
              <a:rPr lang="en-US" dirty="0"/>
              <a:t>OVERVIEW</a:t>
            </a:r>
            <a:endParaRPr lang="ru-RU" dirty="0"/>
          </a:p>
        </p:txBody>
      </p:sp>
      <p:pic>
        <p:nvPicPr>
          <p:cNvPr id="14" name="Picture Placeholder 13" descr="Futuristic Design Office Building Against Clear Sky">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2"/>
          <a:srcRect l="17163" t="7596" r="21154"/>
          <a:stretch/>
        </p:blipFill>
        <p:spPr>
          <a:xfrm>
            <a:off x="5796575" y="0"/>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3</a:t>
            </a:fld>
            <a:endParaRPr lang="ru-RU" dirty="0"/>
          </a:p>
        </p:txBody>
      </p:sp>
      <p:sp>
        <p:nvSpPr>
          <p:cNvPr id="7" name="Text Placeholder 6">
            <a:extLst>
              <a:ext uri="{FF2B5EF4-FFF2-40B4-BE49-F238E27FC236}">
                <a16:creationId xmlns:a16="http://schemas.microsoft.com/office/drawing/2014/main" id="{A9519DC2-E4A7-427E-92EC-EDB5A428F7EA}"/>
              </a:ext>
            </a:extLst>
          </p:cNvPr>
          <p:cNvSpPr>
            <a:spLocks noGrp="1"/>
          </p:cNvSpPr>
          <p:nvPr>
            <p:ph type="body" sz="quarter" idx="15"/>
          </p:nvPr>
        </p:nvSpPr>
        <p:spPr>
          <a:xfrm>
            <a:off x="774032" y="2370686"/>
            <a:ext cx="4125140" cy="2571263"/>
          </a:xfrm>
        </p:spPr>
        <p:txBody>
          <a:bodyPr>
            <a:normAutofit lnSpcReduction="10000"/>
          </a:bodyPr>
          <a:lstStyle/>
          <a:p>
            <a:r>
              <a:rPr lang="en-US" sz="2200" dirty="0">
                <a:solidFill>
                  <a:schemeClr val="accent3"/>
                </a:solidFill>
              </a:rPr>
              <a:t>Introduction</a:t>
            </a:r>
          </a:p>
          <a:p>
            <a:r>
              <a:rPr lang="en-US" sz="2200" dirty="0">
                <a:solidFill>
                  <a:schemeClr val="accent3"/>
                </a:solidFill>
              </a:rPr>
              <a:t>Technical architecture</a:t>
            </a:r>
          </a:p>
          <a:p>
            <a:r>
              <a:rPr lang="en-US" sz="2200" dirty="0">
                <a:solidFill>
                  <a:schemeClr val="accent3"/>
                </a:solidFill>
              </a:rPr>
              <a:t>Project objective</a:t>
            </a:r>
          </a:p>
          <a:p>
            <a:r>
              <a:rPr lang="en-US" sz="2200" dirty="0">
                <a:solidFill>
                  <a:schemeClr val="accent3"/>
                </a:solidFill>
              </a:rPr>
              <a:t>Project flow</a:t>
            </a:r>
          </a:p>
          <a:p>
            <a:r>
              <a:rPr lang="en-US" sz="2200" dirty="0">
                <a:solidFill>
                  <a:schemeClr val="accent3"/>
                </a:solidFill>
              </a:rPr>
              <a:t>Image preprocessing</a:t>
            </a:r>
          </a:p>
          <a:p>
            <a:r>
              <a:rPr lang="en-US" sz="2200" dirty="0">
                <a:solidFill>
                  <a:schemeClr val="accent3"/>
                </a:solidFill>
              </a:rPr>
              <a:t>Model building</a:t>
            </a:r>
          </a:p>
          <a:p>
            <a:r>
              <a:rPr lang="en-US" sz="2200" dirty="0">
                <a:solidFill>
                  <a:schemeClr val="accent3"/>
                </a:solidFill>
              </a:rPr>
              <a:t>Application building</a:t>
            </a:r>
          </a:p>
          <a:p>
            <a:endParaRPr lang="en-US" dirty="0">
              <a:solidFill>
                <a:schemeClr val="tx2"/>
              </a:solidFill>
            </a:endParaRPr>
          </a:p>
          <a:p>
            <a:endParaRPr lang="en-US" dirty="0">
              <a:solidFill>
                <a:schemeClr val="tx2"/>
              </a:solidFill>
            </a:endParaRPr>
          </a:p>
        </p:txBody>
      </p:sp>
    </p:spTree>
    <p:extLst>
      <p:ext uri="{BB962C8B-B14F-4D97-AF65-F5344CB8AC3E}">
        <p14:creationId xmlns:p14="http://schemas.microsoft.com/office/powerpoint/2010/main" val="2655792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Futuristic Design Office Building Against Clear Sky">
            <a:extLst>
              <a:ext uri="{FF2B5EF4-FFF2-40B4-BE49-F238E27FC236}">
                <a16:creationId xmlns:a16="http://schemas.microsoft.com/office/drawing/2014/main" id="{BD519751-E686-4F24-9C8F-C439D8581B8C}"/>
              </a:ext>
            </a:extLst>
          </p:cNvPr>
          <p:cNvPicPr>
            <a:picLocks noGrp="1" noChangeAspect="1"/>
          </p:cNvPicPr>
          <p:nvPr>
            <p:ph type="pic" sz="quarter" idx="16"/>
          </p:nvPr>
        </p:nvPicPr>
        <p:blipFill rotWithShape="1">
          <a:blip r:embed="rId2"/>
          <a:srcRect l="10743" t="17230" r="27972"/>
          <a:stretch/>
        </p:blipFill>
        <p:spPr>
          <a:xfrm>
            <a:off x="0" y="748754"/>
            <a:ext cx="5671089" cy="5092045"/>
          </a:xfrm>
        </p:spPr>
      </p:pic>
      <p:sp>
        <p:nvSpPr>
          <p:cNvPr id="5" name="Title 4">
            <a:extLst>
              <a:ext uri="{FF2B5EF4-FFF2-40B4-BE49-F238E27FC236}">
                <a16:creationId xmlns:a16="http://schemas.microsoft.com/office/drawing/2014/main" id="{20B93806-769F-4C20-A684-CA4CB5BB858C}"/>
              </a:ext>
            </a:extLst>
          </p:cNvPr>
          <p:cNvSpPr>
            <a:spLocks noGrp="1"/>
          </p:cNvSpPr>
          <p:nvPr>
            <p:ph type="title"/>
          </p:nvPr>
        </p:nvSpPr>
        <p:spPr>
          <a:xfrm>
            <a:off x="7135917" y="1179388"/>
            <a:ext cx="5056083" cy="782638"/>
          </a:xfrm>
        </p:spPr>
        <p:txBody>
          <a:bodyPr>
            <a:normAutofit/>
          </a:bodyPr>
          <a:lstStyle/>
          <a:p>
            <a:r>
              <a:rPr lang="en-US" dirty="0"/>
              <a:t>INTRODUCTION</a:t>
            </a:r>
            <a:endParaRPr lang="ru-RU" dirty="0"/>
          </a:p>
        </p:txBody>
      </p:sp>
      <p:sp>
        <p:nvSpPr>
          <p:cNvPr id="2" name="Slide Number Placeholder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a:lstStyle/>
          <a:p>
            <a:fld id="{D495E168-DA5E-4888-8D8A-92B118324C14}" type="slidenum">
              <a:rPr lang="ru-RU" smtClean="0"/>
              <a:pPr/>
              <a:t>4</a:t>
            </a:fld>
            <a:endParaRPr lang="ru-RU" dirty="0"/>
          </a:p>
        </p:txBody>
      </p:sp>
      <p:sp>
        <p:nvSpPr>
          <p:cNvPr id="8" name="Rectangle: Rounded Corners 7">
            <a:extLst>
              <a:ext uri="{FF2B5EF4-FFF2-40B4-BE49-F238E27FC236}">
                <a16:creationId xmlns:a16="http://schemas.microsoft.com/office/drawing/2014/main" id="{BDC45503-A591-42B6-94B2-EAF1C9B56A44}"/>
              </a:ext>
            </a:extLst>
          </p:cNvPr>
          <p:cNvSpPr/>
          <p:nvPr/>
        </p:nvSpPr>
        <p:spPr>
          <a:xfrm>
            <a:off x="6881206" y="2366800"/>
            <a:ext cx="5143084" cy="2902688"/>
          </a:xfrm>
          <a:prstGeom prst="roundRect">
            <a:avLst/>
          </a:prstGeom>
          <a:solidFill>
            <a:schemeClr val="bg2"/>
          </a:solidFill>
          <a:ln w="12700" cap="flat">
            <a:noFill/>
            <a:prstDash val="solid"/>
            <a:miter/>
          </a:ln>
        </p:spPr>
        <p:txBody>
          <a:bodyPr rtlCol="0" anchor="ctr"/>
          <a:lstStyle/>
          <a:p>
            <a:pPr algn="l"/>
            <a:endParaRPr lang="en-US" dirty="0"/>
          </a:p>
        </p:txBody>
      </p:sp>
      <p:sp>
        <p:nvSpPr>
          <p:cNvPr id="12" name="Text Placeholder 9">
            <a:extLst>
              <a:ext uri="{FF2B5EF4-FFF2-40B4-BE49-F238E27FC236}">
                <a16:creationId xmlns:a16="http://schemas.microsoft.com/office/drawing/2014/main" id="{044850FA-BBDB-4A14-9D69-2F8B5C71A8AC}"/>
              </a:ext>
            </a:extLst>
          </p:cNvPr>
          <p:cNvSpPr>
            <a:spLocks noGrp="1"/>
          </p:cNvSpPr>
          <p:nvPr>
            <p:ph type="body" sz="quarter" idx="15"/>
          </p:nvPr>
        </p:nvSpPr>
        <p:spPr>
          <a:xfrm>
            <a:off x="6963753" y="2719787"/>
            <a:ext cx="4973536" cy="2549701"/>
          </a:xfrm>
        </p:spPr>
        <p:txBody>
          <a:bodyPr>
            <a:normAutofit/>
          </a:bodyPr>
          <a:lstStyle/>
          <a:p>
            <a:pPr algn="just"/>
            <a:r>
              <a:rPr lang="en-US" sz="1600" b="0" i="0" dirty="0">
                <a:solidFill>
                  <a:schemeClr val="tx1">
                    <a:lumMod val="95000"/>
                    <a:lumOff val="5000"/>
                  </a:schemeClr>
                </a:solidFill>
                <a:effectLst/>
                <a:latin typeface="arial" panose="020B0604020202020204" pitchFamily="34" charset="0"/>
              </a:rPr>
              <a:t>Detection of defects including cracks and flakes on the wall surfaces in high-rise buildings is a crucial task of buildings maintenance. If left undetected and untreated, these defects can </a:t>
            </a:r>
            <a:r>
              <a:rPr lang="en-US" sz="1600" b="0" i="0" dirty="0" err="1">
                <a:solidFill>
                  <a:schemeClr val="tx1">
                    <a:lumMod val="95000"/>
                    <a:lumOff val="5000"/>
                  </a:schemeClr>
                </a:solidFill>
                <a:effectLst/>
                <a:latin typeface="arial" panose="020B0604020202020204" pitchFamily="34" charset="0"/>
              </a:rPr>
              <a:t>signi</a:t>
            </a:r>
            <a:r>
              <a:rPr lang="en-US" sz="1600" b="0" i="0" dirty="0">
                <a:solidFill>
                  <a:schemeClr val="tx1">
                    <a:lumMod val="95000"/>
                    <a:lumOff val="5000"/>
                  </a:schemeClr>
                </a:solidFill>
                <a:effectLst/>
                <a:latin typeface="arial" panose="020B0604020202020204" pitchFamily="34" charset="0"/>
              </a:rPr>
              <a:t>? </a:t>
            </a:r>
            <a:r>
              <a:rPr lang="en-US" sz="1600" b="0" i="0" dirty="0" err="1">
                <a:solidFill>
                  <a:schemeClr val="tx1">
                    <a:lumMod val="95000"/>
                    <a:lumOff val="5000"/>
                  </a:schemeClr>
                </a:solidFill>
                <a:effectLst/>
                <a:latin typeface="arial" panose="020B0604020202020204" pitchFamily="34" charset="0"/>
              </a:rPr>
              <a:t>cantly</a:t>
            </a:r>
            <a:r>
              <a:rPr lang="en-US" sz="1600" b="0" i="0" dirty="0">
                <a:solidFill>
                  <a:schemeClr val="tx1">
                    <a:lumMod val="95000"/>
                    <a:lumOff val="5000"/>
                  </a:schemeClr>
                </a:solidFill>
                <a:effectLst/>
                <a:latin typeface="arial" panose="020B0604020202020204" pitchFamily="34" charset="0"/>
              </a:rPr>
              <a:t> </a:t>
            </a:r>
            <a:r>
              <a:rPr lang="en-US" sz="1600" b="0" i="0" dirty="0" err="1">
                <a:solidFill>
                  <a:schemeClr val="tx1">
                    <a:lumMod val="95000"/>
                    <a:lumOff val="5000"/>
                  </a:schemeClr>
                </a:solidFill>
                <a:effectLst/>
                <a:latin typeface="arial" panose="020B0604020202020204" pitchFamily="34" charset="0"/>
              </a:rPr>
              <a:t>a?ect</a:t>
            </a:r>
            <a:r>
              <a:rPr lang="en-US" sz="1600" b="0" i="0" dirty="0">
                <a:solidFill>
                  <a:schemeClr val="tx1">
                    <a:lumMod val="95000"/>
                    <a:lumOff val="5000"/>
                  </a:schemeClr>
                </a:solidFill>
                <a:effectLst/>
                <a:latin typeface="arial" panose="020B0604020202020204" pitchFamily="34" charset="0"/>
              </a:rPr>
              <a:t> the structural integrity and the aesthetic aspect of buildings, Time and </a:t>
            </a:r>
            <a:r>
              <a:rPr lang="en-US" sz="1600" b="0" i="0" dirty="0" err="1">
                <a:solidFill>
                  <a:schemeClr val="tx1">
                    <a:lumMod val="95000"/>
                    <a:lumOff val="5000"/>
                  </a:schemeClr>
                </a:solidFill>
                <a:effectLst/>
                <a:latin typeface="arial" panose="020B0604020202020204" pitchFamily="34" charset="0"/>
              </a:rPr>
              <a:t>cost-e?ective</a:t>
            </a:r>
            <a:r>
              <a:rPr lang="en-US" sz="1600" b="0" i="0" dirty="0">
                <a:solidFill>
                  <a:schemeClr val="tx1">
                    <a:lumMod val="95000"/>
                    <a:lumOff val="5000"/>
                  </a:schemeClr>
                </a:solidFill>
                <a:effectLst/>
                <a:latin typeface="arial" panose="020B0604020202020204" pitchFamily="34" charset="0"/>
              </a:rPr>
              <a:t> methods of building condition survey are of practicing need for the building owners and maintenance agencies to replace the time- and labor-consuming approach of the manual survey. </a:t>
            </a:r>
            <a:endParaRPr lang="en-US" sz="1600" dirty="0">
              <a:solidFill>
                <a:schemeClr val="tx1">
                  <a:lumMod val="95000"/>
                  <a:lumOff val="5000"/>
                </a:schemeClr>
              </a:solidFill>
            </a:endParaRPr>
          </a:p>
        </p:txBody>
      </p:sp>
    </p:spTree>
    <p:extLst>
      <p:ext uri="{BB962C8B-B14F-4D97-AF65-F5344CB8AC3E}">
        <p14:creationId xmlns:p14="http://schemas.microsoft.com/office/powerpoint/2010/main" val="2987149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2DAE8E-7152-40D9-A8DF-0DA77C258A31}"/>
              </a:ext>
            </a:extLst>
          </p:cNvPr>
          <p:cNvSpPr>
            <a:spLocks noGrp="1"/>
          </p:cNvSpPr>
          <p:nvPr>
            <p:ph type="sldNum" sz="quarter" idx="10"/>
          </p:nvPr>
        </p:nvSpPr>
        <p:spPr/>
        <p:txBody>
          <a:bodyPr/>
          <a:lstStyle/>
          <a:p>
            <a:fld id="{D495E168-DA5E-4888-8D8A-92B118324C14}" type="slidenum">
              <a:rPr lang="ru-RU" smtClean="0"/>
              <a:pPr/>
              <a:t>5</a:t>
            </a:fld>
            <a:endParaRPr lang="ru-RU" dirty="0"/>
          </a:p>
        </p:txBody>
      </p:sp>
      <p:sp>
        <p:nvSpPr>
          <p:cNvPr id="8" name="TextBox 7">
            <a:extLst>
              <a:ext uri="{FF2B5EF4-FFF2-40B4-BE49-F238E27FC236}">
                <a16:creationId xmlns:a16="http://schemas.microsoft.com/office/drawing/2014/main" id="{C4D5E9AB-AD09-4995-A5FF-B7626AAA5C2F}"/>
              </a:ext>
            </a:extLst>
          </p:cNvPr>
          <p:cNvSpPr txBox="1"/>
          <p:nvPr/>
        </p:nvSpPr>
        <p:spPr>
          <a:xfrm>
            <a:off x="97872" y="490503"/>
            <a:ext cx="12769601" cy="984885"/>
          </a:xfrm>
          <a:prstGeom prst="rect">
            <a:avLst/>
          </a:prstGeom>
          <a:noFill/>
        </p:spPr>
        <p:txBody>
          <a:bodyPr wrap="square">
            <a:spAutoFit/>
          </a:bodyPr>
          <a:lstStyle/>
          <a:p>
            <a:r>
              <a:rPr lang="en-US" sz="4000" b="1" dirty="0">
                <a:solidFill>
                  <a:schemeClr val="bg1"/>
                </a:solidFill>
              </a:rPr>
              <a:t>TECHNICAL ARCHITECTURE</a:t>
            </a:r>
          </a:p>
          <a:p>
            <a:pPr algn="just" rtl="0">
              <a:spcBef>
                <a:spcPts val="0"/>
              </a:spcBef>
              <a:spcAft>
                <a:spcPts val="0"/>
              </a:spcAft>
            </a:pPr>
            <a:endParaRPr lang="en-US" b="1" i="0" u="sng" dirty="0">
              <a:solidFill>
                <a:schemeClr val="bg1"/>
              </a:solidFill>
              <a:effectLst/>
              <a:latin typeface="Open Sans" panose="020B0606030504020204" pitchFamily="34" charset="0"/>
            </a:endParaRPr>
          </a:p>
        </p:txBody>
      </p:sp>
      <p:sp>
        <p:nvSpPr>
          <p:cNvPr id="9" name="Rectangle 8">
            <a:extLst>
              <a:ext uri="{FF2B5EF4-FFF2-40B4-BE49-F238E27FC236}">
                <a16:creationId xmlns:a16="http://schemas.microsoft.com/office/drawing/2014/main" id="{039B3F48-3EF5-4B99-9E3F-5BC68DEBA450}"/>
              </a:ext>
            </a:extLst>
          </p:cNvPr>
          <p:cNvSpPr/>
          <p:nvPr/>
        </p:nvSpPr>
        <p:spPr>
          <a:xfrm>
            <a:off x="0" y="1224794"/>
            <a:ext cx="6795084" cy="50333"/>
          </a:xfrm>
          <a:prstGeom prst="rect">
            <a:avLst/>
          </a:prstGeom>
          <a:solidFill>
            <a:schemeClr val="bg2"/>
          </a:solidFill>
          <a:ln w="12700" cap="flat">
            <a:noFill/>
            <a:prstDash val="solid"/>
            <a:miter/>
          </a:ln>
        </p:spPr>
        <p:txBody>
          <a:bodyPr rtlCol="0" anchor="ctr"/>
          <a:lstStyle/>
          <a:p>
            <a:pPr algn="l"/>
            <a:endParaRPr lang="en-US" dirty="0"/>
          </a:p>
        </p:txBody>
      </p:sp>
      <p:pic>
        <p:nvPicPr>
          <p:cNvPr id="10" name="Picture 9">
            <a:extLst>
              <a:ext uri="{FF2B5EF4-FFF2-40B4-BE49-F238E27FC236}">
                <a16:creationId xmlns:a16="http://schemas.microsoft.com/office/drawing/2014/main" id="{A37B91A7-9BE5-4CA2-875F-7211509D3BAF}"/>
              </a:ext>
            </a:extLst>
          </p:cNvPr>
          <p:cNvPicPr>
            <a:picLocks noChangeAspect="1"/>
          </p:cNvPicPr>
          <p:nvPr/>
        </p:nvPicPr>
        <p:blipFill>
          <a:blip r:embed="rId2"/>
          <a:stretch>
            <a:fillRect/>
          </a:stretch>
        </p:blipFill>
        <p:spPr>
          <a:xfrm>
            <a:off x="1137104" y="1596618"/>
            <a:ext cx="9917791" cy="4494042"/>
          </a:xfrm>
          <a:prstGeom prst="rect">
            <a:avLst/>
          </a:prstGeom>
        </p:spPr>
      </p:pic>
    </p:spTree>
    <p:extLst>
      <p:ext uri="{BB962C8B-B14F-4D97-AF65-F5344CB8AC3E}">
        <p14:creationId xmlns:p14="http://schemas.microsoft.com/office/powerpoint/2010/main" val="395961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19E0E7-CFBA-48B5-AA1B-EA5B887F6650}"/>
              </a:ext>
            </a:extLst>
          </p:cNvPr>
          <p:cNvSpPr>
            <a:spLocks noGrp="1"/>
          </p:cNvSpPr>
          <p:nvPr>
            <p:ph type="title"/>
          </p:nvPr>
        </p:nvSpPr>
        <p:spPr bwMode="grayWhite">
          <a:xfrm>
            <a:off x="0" y="1184274"/>
            <a:ext cx="7304566" cy="782638"/>
          </a:xfrm>
        </p:spPr>
        <p:txBody>
          <a:bodyPr>
            <a:normAutofit/>
          </a:bodyPr>
          <a:lstStyle/>
          <a:p>
            <a:r>
              <a:rPr lang="en-US" dirty="0">
                <a:latin typeface="+mn-lt"/>
              </a:rPr>
              <a:t>PROJECT OBJECTIVES</a:t>
            </a:r>
            <a:endParaRPr lang="ru-RU" dirty="0">
              <a:latin typeface="+mn-lt"/>
            </a:endParaRPr>
          </a:p>
        </p:txBody>
      </p:sp>
      <p:sp>
        <p:nvSpPr>
          <p:cNvPr id="6" name="Text Placeholder 5">
            <a:extLst>
              <a:ext uri="{FF2B5EF4-FFF2-40B4-BE49-F238E27FC236}">
                <a16:creationId xmlns:a16="http://schemas.microsoft.com/office/drawing/2014/main" id="{FA6EDE3F-FD3C-4A2C-837A-5B3420BD5E75}"/>
              </a:ext>
            </a:extLst>
          </p:cNvPr>
          <p:cNvSpPr>
            <a:spLocks noGrp="1"/>
          </p:cNvSpPr>
          <p:nvPr>
            <p:ph type="body" sz="quarter" idx="20"/>
          </p:nvPr>
        </p:nvSpPr>
        <p:spPr bwMode="grayWhite">
          <a:xfrm>
            <a:off x="883089" y="2372174"/>
            <a:ext cx="8596471" cy="3701455"/>
          </a:xfrm>
        </p:spPr>
        <p:txBody>
          <a:bodyPr>
            <a:noAutofit/>
          </a:bodyPr>
          <a:lstStyle/>
          <a:p>
            <a:pPr marL="0" indent="0" algn="just">
              <a:buNone/>
            </a:pPr>
            <a:r>
              <a:rPr lang="en-US" sz="2000" b="0" i="0" dirty="0">
                <a:solidFill>
                  <a:schemeClr val="bg1"/>
                </a:solidFill>
                <a:effectLst/>
                <a:latin typeface="arial" panose="020B0604020202020204" pitchFamily="34" charset="0"/>
              </a:rPr>
              <a:t>By the end of this project you will:</a:t>
            </a:r>
          </a:p>
          <a:p>
            <a:pPr lvl="1">
              <a:lnSpc>
                <a:spcPct val="150000"/>
              </a:lnSpc>
              <a:buFont typeface="Wingdings" panose="05000000000000000000" pitchFamily="2" charset="2"/>
              <a:buChar char="§"/>
            </a:pPr>
            <a:r>
              <a:rPr lang="en-US" sz="1800" dirty="0">
                <a:solidFill>
                  <a:schemeClr val="accent3"/>
                </a:solidFill>
              </a:rPr>
              <a:t>know fundamental concepts and techniques of the Artificial Neural Network and Convolution Neural Networks</a:t>
            </a:r>
          </a:p>
          <a:p>
            <a:pPr lvl="1">
              <a:lnSpc>
                <a:spcPct val="150000"/>
              </a:lnSpc>
              <a:buFont typeface="Wingdings" panose="05000000000000000000" pitchFamily="2" charset="2"/>
              <a:buChar char="§"/>
            </a:pPr>
            <a:r>
              <a:rPr lang="en-US" sz="1800" dirty="0">
                <a:solidFill>
                  <a:schemeClr val="accent3"/>
                </a:solidFill>
              </a:rPr>
              <a:t>Gain a broad understanding of image data.</a:t>
            </a:r>
          </a:p>
          <a:p>
            <a:pPr lvl="1">
              <a:lnSpc>
                <a:spcPct val="150000"/>
              </a:lnSpc>
              <a:buFont typeface="Wingdings" panose="05000000000000000000" pitchFamily="2" charset="2"/>
              <a:buChar char="§"/>
            </a:pPr>
            <a:r>
              <a:rPr lang="en-US" sz="1800" dirty="0">
                <a:solidFill>
                  <a:schemeClr val="accent3"/>
                </a:solidFill>
              </a:rPr>
              <a:t>Work with Sequential type of modeling</a:t>
            </a:r>
          </a:p>
          <a:p>
            <a:pPr lvl="1">
              <a:lnSpc>
                <a:spcPct val="150000"/>
              </a:lnSpc>
              <a:buFont typeface="Wingdings" panose="05000000000000000000" pitchFamily="2" charset="2"/>
              <a:buChar char="§"/>
            </a:pPr>
            <a:r>
              <a:rPr lang="en-US" sz="1800" dirty="0">
                <a:solidFill>
                  <a:schemeClr val="accent3"/>
                </a:solidFill>
              </a:rPr>
              <a:t>Work with </a:t>
            </a:r>
            <a:r>
              <a:rPr lang="en-US" sz="1800" dirty="0" err="1">
                <a:solidFill>
                  <a:schemeClr val="accent3"/>
                </a:solidFill>
              </a:rPr>
              <a:t>Keras</a:t>
            </a:r>
            <a:r>
              <a:rPr lang="en-US" sz="1800" dirty="0">
                <a:solidFill>
                  <a:schemeClr val="accent3"/>
                </a:solidFill>
              </a:rPr>
              <a:t> capabilities</a:t>
            </a:r>
          </a:p>
          <a:p>
            <a:pPr lvl="1">
              <a:lnSpc>
                <a:spcPct val="150000"/>
              </a:lnSpc>
              <a:buFont typeface="Wingdings" panose="05000000000000000000" pitchFamily="2" charset="2"/>
              <a:buChar char="§"/>
            </a:pPr>
            <a:r>
              <a:rPr lang="en-US" sz="1800" dirty="0">
                <a:solidFill>
                  <a:schemeClr val="accent3"/>
                </a:solidFill>
              </a:rPr>
              <a:t>Work with image processing techniques</a:t>
            </a:r>
          </a:p>
          <a:p>
            <a:pPr lvl="1">
              <a:lnSpc>
                <a:spcPct val="150000"/>
              </a:lnSpc>
              <a:buFont typeface="Wingdings" panose="05000000000000000000" pitchFamily="2" charset="2"/>
              <a:buChar char="§"/>
            </a:pPr>
            <a:r>
              <a:rPr lang="en-US" sz="1800" dirty="0">
                <a:solidFill>
                  <a:schemeClr val="accent3"/>
                </a:solidFill>
              </a:rPr>
              <a:t>know how to build a web application using the Flask framework.</a:t>
            </a:r>
          </a:p>
          <a:p>
            <a:pPr algn="just">
              <a:lnSpc>
                <a:spcPct val="110000"/>
              </a:lnSpc>
            </a:pPr>
            <a:endParaRPr lang="en-US" dirty="0"/>
          </a:p>
        </p:txBody>
      </p:sp>
      <p:sp>
        <p:nvSpPr>
          <p:cNvPr id="2" name="Slide Number Placeholder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p:txBody>
          <a:bodyPr/>
          <a:lstStyle/>
          <a:p>
            <a:fld id="{D495E168-DA5E-4888-8D8A-92B118324C14}" type="slidenum">
              <a:rPr lang="ru-RU" smtClean="0"/>
              <a:pPr/>
              <a:t>6</a:t>
            </a:fld>
            <a:endParaRPr lang="ru-RU" dirty="0"/>
          </a:p>
        </p:txBody>
      </p:sp>
    </p:spTree>
    <p:extLst>
      <p:ext uri="{BB962C8B-B14F-4D97-AF65-F5344CB8AC3E}">
        <p14:creationId xmlns:p14="http://schemas.microsoft.com/office/powerpoint/2010/main" val="921732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19E0E7-CFBA-48B5-AA1B-EA5B887F6650}"/>
              </a:ext>
            </a:extLst>
          </p:cNvPr>
          <p:cNvSpPr>
            <a:spLocks noGrp="1"/>
          </p:cNvSpPr>
          <p:nvPr>
            <p:ph type="title"/>
          </p:nvPr>
        </p:nvSpPr>
        <p:spPr bwMode="grayWhite">
          <a:xfrm>
            <a:off x="119691" y="1226219"/>
            <a:ext cx="7304566" cy="782638"/>
          </a:xfrm>
        </p:spPr>
        <p:txBody>
          <a:bodyPr>
            <a:normAutofit/>
          </a:bodyPr>
          <a:lstStyle/>
          <a:p>
            <a:r>
              <a:rPr lang="en-US" sz="4000" dirty="0">
                <a:latin typeface="+mn-lt"/>
              </a:rPr>
              <a:t>PROJECT FLOW</a:t>
            </a:r>
          </a:p>
        </p:txBody>
      </p:sp>
      <p:sp>
        <p:nvSpPr>
          <p:cNvPr id="6" name="Text Placeholder 5">
            <a:extLst>
              <a:ext uri="{FF2B5EF4-FFF2-40B4-BE49-F238E27FC236}">
                <a16:creationId xmlns:a16="http://schemas.microsoft.com/office/drawing/2014/main" id="{FA6EDE3F-FD3C-4A2C-837A-5B3420BD5E75}"/>
              </a:ext>
            </a:extLst>
          </p:cNvPr>
          <p:cNvSpPr>
            <a:spLocks noGrp="1"/>
          </p:cNvSpPr>
          <p:nvPr>
            <p:ph type="body" sz="quarter" idx="20"/>
          </p:nvPr>
        </p:nvSpPr>
        <p:spPr bwMode="grayWhite">
          <a:xfrm>
            <a:off x="536895" y="2326083"/>
            <a:ext cx="8187654" cy="3223283"/>
          </a:xfrm>
        </p:spPr>
        <p:txBody>
          <a:bodyPr>
            <a:noAutofit/>
          </a:bodyPr>
          <a:lstStyle/>
          <a:p>
            <a:pPr algn="just" rtl="0" fontAlgn="base">
              <a:lnSpc>
                <a:spcPct val="150000"/>
              </a:lnSpc>
              <a:spcBef>
                <a:spcPts val="0"/>
              </a:spcBef>
              <a:spcAft>
                <a:spcPts val="0"/>
              </a:spcAft>
            </a:pPr>
            <a:r>
              <a:rPr lang="en-US" sz="2000" b="0" i="0" dirty="0">
                <a:solidFill>
                  <a:schemeClr val="accent3"/>
                </a:solidFill>
                <a:effectLst/>
                <a:latin typeface="Open Sans" panose="020B0606030504020204" pitchFamily="34" charset="0"/>
              </a:rPr>
              <a:t>The user interacts with the UI (User Interface) to open the integrated webcam.</a:t>
            </a:r>
          </a:p>
          <a:p>
            <a:pPr algn="just" rtl="0" fontAlgn="base">
              <a:lnSpc>
                <a:spcPct val="150000"/>
              </a:lnSpc>
              <a:spcBef>
                <a:spcPts val="0"/>
              </a:spcBef>
              <a:spcAft>
                <a:spcPts val="0"/>
              </a:spcAft>
            </a:pPr>
            <a:r>
              <a:rPr lang="en-US" sz="2000" b="0" i="0" dirty="0">
                <a:solidFill>
                  <a:schemeClr val="accent3"/>
                </a:solidFill>
                <a:effectLst/>
                <a:latin typeface="Open Sans" panose="020B0606030504020204" pitchFamily="34" charset="0"/>
              </a:rPr>
              <a:t>The video frames are captured and analyzed by the model which is integrated with the flask application.</a:t>
            </a:r>
          </a:p>
          <a:p>
            <a:pPr algn="just" rtl="0" fontAlgn="base">
              <a:lnSpc>
                <a:spcPct val="150000"/>
              </a:lnSpc>
              <a:spcBef>
                <a:spcPts val="0"/>
              </a:spcBef>
              <a:spcAft>
                <a:spcPts val="0"/>
              </a:spcAft>
            </a:pPr>
            <a:r>
              <a:rPr lang="en-US" sz="2000" b="0" i="0" dirty="0">
                <a:solidFill>
                  <a:schemeClr val="accent3"/>
                </a:solidFill>
                <a:effectLst/>
                <a:latin typeface="Open Sans" panose="020B0606030504020204" pitchFamily="34" charset="0"/>
              </a:rPr>
              <a:t>Once the model analyses the video frames, the prediction is showcased on the UI and OpenCV window</a:t>
            </a:r>
          </a:p>
          <a:p>
            <a:pPr algn="just">
              <a:lnSpc>
                <a:spcPct val="110000"/>
              </a:lnSpc>
            </a:pPr>
            <a:endParaRPr lang="en-US" dirty="0"/>
          </a:p>
        </p:txBody>
      </p:sp>
      <p:sp>
        <p:nvSpPr>
          <p:cNvPr id="2" name="Slide Number Placeholder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p:txBody>
          <a:bodyPr/>
          <a:lstStyle/>
          <a:p>
            <a:fld id="{D495E168-DA5E-4888-8D8A-92B118324C14}" type="slidenum">
              <a:rPr lang="ru-RU" smtClean="0"/>
              <a:pPr/>
              <a:t>7</a:t>
            </a:fld>
            <a:endParaRPr lang="ru-RU" dirty="0"/>
          </a:p>
        </p:txBody>
      </p:sp>
    </p:spTree>
    <p:extLst>
      <p:ext uri="{BB962C8B-B14F-4D97-AF65-F5344CB8AC3E}">
        <p14:creationId xmlns:p14="http://schemas.microsoft.com/office/powerpoint/2010/main" val="4140218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19E0E7-CFBA-48B5-AA1B-EA5B887F6650}"/>
              </a:ext>
            </a:extLst>
          </p:cNvPr>
          <p:cNvSpPr>
            <a:spLocks noGrp="1"/>
          </p:cNvSpPr>
          <p:nvPr>
            <p:ph type="title"/>
          </p:nvPr>
        </p:nvSpPr>
        <p:spPr bwMode="grayWhite">
          <a:xfrm>
            <a:off x="0" y="1184274"/>
            <a:ext cx="7304566" cy="782638"/>
          </a:xfrm>
        </p:spPr>
        <p:txBody>
          <a:bodyPr>
            <a:normAutofit/>
          </a:bodyPr>
          <a:lstStyle/>
          <a:p>
            <a:pPr algn="l"/>
            <a:r>
              <a:rPr lang="en-US" sz="4000" dirty="0">
                <a:effectLst/>
                <a:latin typeface="+mn-lt"/>
              </a:rPr>
              <a:t>IMAGE PREPROCESSING</a:t>
            </a:r>
          </a:p>
        </p:txBody>
      </p:sp>
      <p:sp>
        <p:nvSpPr>
          <p:cNvPr id="6" name="Text Placeholder 5">
            <a:extLst>
              <a:ext uri="{FF2B5EF4-FFF2-40B4-BE49-F238E27FC236}">
                <a16:creationId xmlns:a16="http://schemas.microsoft.com/office/drawing/2014/main" id="{FA6EDE3F-FD3C-4A2C-837A-5B3420BD5E75}"/>
              </a:ext>
            </a:extLst>
          </p:cNvPr>
          <p:cNvSpPr>
            <a:spLocks noGrp="1"/>
          </p:cNvSpPr>
          <p:nvPr>
            <p:ph type="body" sz="quarter" idx="20"/>
          </p:nvPr>
        </p:nvSpPr>
        <p:spPr bwMode="grayWhite">
          <a:xfrm>
            <a:off x="679508" y="2345630"/>
            <a:ext cx="8338657" cy="3470709"/>
          </a:xfrm>
        </p:spPr>
        <p:txBody>
          <a:bodyPr>
            <a:noAutofit/>
          </a:bodyPr>
          <a:lstStyle/>
          <a:p>
            <a:pPr algn="just">
              <a:lnSpc>
                <a:spcPct val="150000"/>
              </a:lnSpc>
            </a:pPr>
            <a:r>
              <a:rPr lang="en-US" sz="2000" i="0" dirty="0">
                <a:solidFill>
                  <a:schemeClr val="accent3"/>
                </a:solidFill>
                <a:effectLst/>
              </a:rPr>
              <a:t>Image Pre-processing includes the following main tasks</a:t>
            </a:r>
          </a:p>
          <a:p>
            <a:pPr algn="just">
              <a:lnSpc>
                <a:spcPct val="150000"/>
              </a:lnSpc>
              <a:buFont typeface="Arial" panose="020B0604020202020204" pitchFamily="34" charset="0"/>
              <a:buChar char="•"/>
            </a:pPr>
            <a:r>
              <a:rPr lang="en-US" sz="2000" i="0" dirty="0">
                <a:solidFill>
                  <a:schemeClr val="accent3"/>
                </a:solidFill>
                <a:effectLst/>
              </a:rPr>
              <a:t>Import Image Data Generator Library.</a:t>
            </a:r>
          </a:p>
          <a:p>
            <a:pPr algn="just">
              <a:lnSpc>
                <a:spcPct val="150000"/>
              </a:lnSpc>
              <a:buFont typeface="Arial" panose="020B0604020202020204" pitchFamily="34" charset="0"/>
              <a:buChar char="•"/>
            </a:pPr>
            <a:r>
              <a:rPr lang="en-US" sz="2000" i="0" dirty="0">
                <a:solidFill>
                  <a:schemeClr val="accent3"/>
                </a:solidFill>
                <a:effectLst/>
              </a:rPr>
              <a:t>Configure Image Data Generator Class.</a:t>
            </a:r>
          </a:p>
          <a:p>
            <a:pPr algn="just">
              <a:lnSpc>
                <a:spcPct val="150000"/>
              </a:lnSpc>
              <a:buFont typeface="Arial" panose="020B0604020202020204" pitchFamily="34" charset="0"/>
              <a:buChar char="•"/>
            </a:pPr>
            <a:r>
              <a:rPr lang="en-US" sz="2000" i="0" dirty="0">
                <a:solidFill>
                  <a:schemeClr val="accent3"/>
                </a:solidFill>
                <a:effectLst/>
              </a:rPr>
              <a:t>Applying Image Data Generator functionality to the trainset and test set.</a:t>
            </a:r>
          </a:p>
          <a:p>
            <a:pPr algn="just">
              <a:lnSpc>
                <a:spcPct val="110000"/>
              </a:lnSpc>
            </a:pPr>
            <a:endParaRPr lang="en-US" dirty="0"/>
          </a:p>
        </p:txBody>
      </p:sp>
      <p:sp>
        <p:nvSpPr>
          <p:cNvPr id="2" name="Slide Number Placeholder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p:txBody>
          <a:bodyPr/>
          <a:lstStyle/>
          <a:p>
            <a:fld id="{D495E168-DA5E-4888-8D8A-92B118324C14}" type="slidenum">
              <a:rPr lang="ru-RU" smtClean="0"/>
              <a:pPr/>
              <a:t>8</a:t>
            </a:fld>
            <a:endParaRPr lang="ru-RU" dirty="0"/>
          </a:p>
        </p:txBody>
      </p:sp>
    </p:spTree>
    <p:extLst>
      <p:ext uri="{BB962C8B-B14F-4D97-AF65-F5344CB8AC3E}">
        <p14:creationId xmlns:p14="http://schemas.microsoft.com/office/powerpoint/2010/main" val="1790868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2DAE8E-7152-40D9-A8DF-0DA77C258A31}"/>
              </a:ext>
            </a:extLst>
          </p:cNvPr>
          <p:cNvSpPr>
            <a:spLocks noGrp="1"/>
          </p:cNvSpPr>
          <p:nvPr>
            <p:ph type="sldNum" sz="quarter" idx="10"/>
          </p:nvPr>
        </p:nvSpPr>
        <p:spPr/>
        <p:txBody>
          <a:bodyPr/>
          <a:lstStyle/>
          <a:p>
            <a:fld id="{D495E168-DA5E-4888-8D8A-92B118324C14}" type="slidenum">
              <a:rPr lang="ru-RU" smtClean="0"/>
              <a:pPr/>
              <a:t>9</a:t>
            </a:fld>
            <a:endParaRPr lang="ru-RU" dirty="0"/>
          </a:p>
        </p:txBody>
      </p:sp>
      <p:sp>
        <p:nvSpPr>
          <p:cNvPr id="6" name="TextBox 5">
            <a:extLst>
              <a:ext uri="{FF2B5EF4-FFF2-40B4-BE49-F238E27FC236}">
                <a16:creationId xmlns:a16="http://schemas.microsoft.com/office/drawing/2014/main" id="{0A8091AD-C3CD-475B-A44B-04AA31A8573E}"/>
              </a:ext>
            </a:extLst>
          </p:cNvPr>
          <p:cNvSpPr txBox="1"/>
          <p:nvPr/>
        </p:nvSpPr>
        <p:spPr>
          <a:xfrm>
            <a:off x="483423" y="2050551"/>
            <a:ext cx="6072654" cy="2308324"/>
          </a:xfrm>
          <a:prstGeom prst="rect">
            <a:avLst/>
          </a:prstGeom>
          <a:noFill/>
        </p:spPr>
        <p:txBody>
          <a:bodyPr wrap="square" rtlCol="0">
            <a:spAutoFit/>
          </a:bodyPr>
          <a:lstStyle/>
          <a:p>
            <a:r>
              <a:rPr lang="en-US" sz="7200" b="1" dirty="0">
                <a:solidFill>
                  <a:schemeClr val="bg1"/>
                </a:solidFill>
              </a:rPr>
              <a:t>MODEL BUILDING</a:t>
            </a:r>
          </a:p>
        </p:txBody>
      </p:sp>
      <p:sp>
        <p:nvSpPr>
          <p:cNvPr id="8" name="Rectangle: Rounded Corners 7">
            <a:extLst>
              <a:ext uri="{FF2B5EF4-FFF2-40B4-BE49-F238E27FC236}">
                <a16:creationId xmlns:a16="http://schemas.microsoft.com/office/drawing/2014/main" id="{F2F79F55-1C11-4747-B772-8870494DDDC2}"/>
              </a:ext>
            </a:extLst>
          </p:cNvPr>
          <p:cNvSpPr/>
          <p:nvPr/>
        </p:nvSpPr>
        <p:spPr>
          <a:xfrm>
            <a:off x="5494790" y="1520940"/>
            <a:ext cx="6400088" cy="3367546"/>
          </a:xfrm>
          <a:prstGeom prst="roundRect">
            <a:avLst/>
          </a:prstGeom>
          <a:solidFill>
            <a:schemeClr val="bg2"/>
          </a:solidFill>
          <a:ln w="57150" cap="flat">
            <a:solidFill>
              <a:schemeClr val="tx2">
                <a:lumMod val="60000"/>
                <a:lumOff val="40000"/>
              </a:schemeClr>
            </a:solidFill>
            <a:prstDash val="solid"/>
            <a:miter/>
          </a:ln>
        </p:spPr>
        <p:txBody>
          <a:bodyPr rtlCol="0" anchor="ctr"/>
          <a:lstStyle/>
          <a:p>
            <a:r>
              <a:rPr lang="en-US" sz="2400" b="0" i="0" dirty="0">
                <a:solidFill>
                  <a:schemeClr val="tx1">
                    <a:lumMod val="95000"/>
                    <a:lumOff val="5000"/>
                  </a:schemeClr>
                </a:solidFill>
                <a:effectLst/>
              </a:rPr>
              <a:t>Now it's time to build our model. Let us use the pre-trained model which is VGG-16, one of the convolution neural net (CNN ) architecture which is considered a very good model for Image classification</a:t>
            </a:r>
            <a:r>
              <a:rPr lang="en-US" sz="2400" b="0" i="0" dirty="0">
                <a:solidFill>
                  <a:schemeClr val="bg1"/>
                </a:solidFill>
                <a:effectLst/>
                <a:latin typeface="arial" panose="020B0604020202020204" pitchFamily="34" charset="0"/>
              </a:rPr>
              <a:t>.</a:t>
            </a:r>
            <a:br>
              <a:rPr lang="en-US" dirty="0"/>
            </a:br>
            <a:endParaRPr lang="en-US" dirty="0"/>
          </a:p>
        </p:txBody>
      </p:sp>
      <p:sp>
        <p:nvSpPr>
          <p:cNvPr id="3" name="Rectangle 2">
            <a:extLst>
              <a:ext uri="{FF2B5EF4-FFF2-40B4-BE49-F238E27FC236}">
                <a16:creationId xmlns:a16="http://schemas.microsoft.com/office/drawing/2014/main" id="{8E36B246-017C-46AD-A9DC-51C2087B187D}"/>
              </a:ext>
            </a:extLst>
          </p:cNvPr>
          <p:cNvSpPr/>
          <p:nvPr/>
        </p:nvSpPr>
        <p:spPr>
          <a:xfrm>
            <a:off x="5905850" y="1325461"/>
            <a:ext cx="5436066" cy="45719"/>
          </a:xfrm>
          <a:prstGeom prst="rect">
            <a:avLst/>
          </a:prstGeom>
          <a:solidFill>
            <a:schemeClr val="bg2"/>
          </a:solidFill>
          <a:ln w="12700" cap="flat">
            <a:noFill/>
            <a:prstDash val="solid"/>
            <a:miter/>
          </a:ln>
        </p:spPr>
        <p:txBody>
          <a:bodyPr rtlCol="0" anchor="ctr"/>
          <a:lstStyle/>
          <a:p>
            <a:pPr algn="l"/>
            <a:endParaRPr lang="en-US" dirty="0"/>
          </a:p>
        </p:txBody>
      </p:sp>
      <p:sp>
        <p:nvSpPr>
          <p:cNvPr id="4" name="Rectangle 3">
            <a:extLst>
              <a:ext uri="{FF2B5EF4-FFF2-40B4-BE49-F238E27FC236}">
                <a16:creationId xmlns:a16="http://schemas.microsoft.com/office/drawing/2014/main" id="{3600CB09-E2BD-497D-A8F9-58BB28F949A6}"/>
              </a:ext>
            </a:extLst>
          </p:cNvPr>
          <p:cNvSpPr/>
          <p:nvPr/>
        </p:nvSpPr>
        <p:spPr>
          <a:xfrm>
            <a:off x="5905850" y="5059546"/>
            <a:ext cx="5587067" cy="45719"/>
          </a:xfrm>
          <a:prstGeom prst="rect">
            <a:avLst/>
          </a:prstGeom>
          <a:solidFill>
            <a:schemeClr val="bg2"/>
          </a:solidFill>
          <a:ln w="12700" cap="flat">
            <a:noFill/>
            <a:prstDash val="solid"/>
            <a:miter/>
          </a:ln>
        </p:spPr>
        <p:txBody>
          <a:bodyPr rtlCol="0" anchor="ctr"/>
          <a:lstStyle/>
          <a:p>
            <a:pPr algn="l"/>
            <a:endParaRPr lang="en-US" dirty="0"/>
          </a:p>
        </p:txBody>
      </p:sp>
    </p:spTree>
    <p:extLst>
      <p:ext uri="{BB962C8B-B14F-4D97-AF65-F5344CB8AC3E}">
        <p14:creationId xmlns:p14="http://schemas.microsoft.com/office/powerpoint/2010/main" val="3532796027"/>
      </p:ext>
    </p:extLst>
  </p:cSld>
  <p:clrMapOvr>
    <a:masterClrMapping/>
  </p:clrMapOvr>
</p:sld>
</file>

<file path=ppt/theme/theme1.xml><?xml version="1.0" encoding="utf-8"?>
<a:theme xmlns:a="http://schemas.openxmlformats.org/drawingml/2006/main" name="Office Theme">
  <a:themeElements>
    <a:clrScheme name="Custom 25">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Custom 22">
      <a:majorFont>
        <a:latin typeface="Verdana"/>
        <a:ea typeface=""/>
        <a:cs typeface=""/>
      </a:majorFont>
      <a:minorFont>
        <a:latin typeface="Lucida Gran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GeneralDesign02_MO - v4" id="{6FF23145-4007-4574-94C2-B80E45F46FD9}" vid="{0FB396FC-CF2E-452A-9B17-DA6C73B135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7A0EF5-23A9-4627-BC46-745B7DD804D2}">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F2807890-83DC-4772-9CAD-F7CB30099A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5154C8-4BB5-43F2-9F6C-5E79271A0D5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TM03457485[[fn=Mesh]]</Template>
  <TotalTime>381</TotalTime>
  <Words>1422</Words>
  <Application>Microsoft Office PowerPoint</Application>
  <PresentationFormat>Widescreen</PresentationFormat>
  <Paragraphs>137</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Arial</vt:lpstr>
      <vt:lpstr>Calibri</vt:lpstr>
      <vt:lpstr>Lucida Grande</vt:lpstr>
      <vt:lpstr>Montserrat</vt:lpstr>
      <vt:lpstr>Open Sans</vt:lpstr>
      <vt:lpstr>Verdana</vt:lpstr>
      <vt:lpstr>Wingdings</vt:lpstr>
      <vt:lpstr>Office Theme</vt:lpstr>
      <vt:lpstr>Detecting Building Defects Using VGG16 With IBM Cloud</vt:lpstr>
      <vt:lpstr>TEAM MEMBERS</vt:lpstr>
      <vt:lpstr>OVERVIEW</vt:lpstr>
      <vt:lpstr>INTRODUCTION</vt:lpstr>
      <vt:lpstr>PowerPoint Presentation</vt:lpstr>
      <vt:lpstr>PROJECT OBJECTIVES</vt:lpstr>
      <vt:lpstr>PROJECT FLOW</vt:lpstr>
      <vt:lpstr>IMAGE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Building Defects Using VGG16 With IBM Cloud</dc:title>
  <dc:creator>PRAVEEN M</dc:creator>
  <cp:lastModifiedBy>PRAVEEN M</cp:lastModifiedBy>
  <cp:revision>38</cp:revision>
  <dcterms:created xsi:type="dcterms:W3CDTF">2021-07-16T11:06:38Z</dcterms:created>
  <dcterms:modified xsi:type="dcterms:W3CDTF">2021-07-17T09:04:10Z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